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3" r:id="rId9"/>
    <p:sldId id="272" r:id="rId10"/>
    <p:sldId id="264" r:id="rId11"/>
    <p:sldId id="265" r:id="rId12"/>
    <p:sldId id="266" r:id="rId13"/>
    <p:sldId id="267" r:id="rId14"/>
    <p:sldId id="268" r:id="rId15"/>
    <p:sldId id="270" r:id="rId1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6CFBF2-4406-358A-4681-F3BB4FB4B0F3}" v="1014" dt="2025-03-31T18:46:02.020"/>
    <p1510:client id="{5FD21F35-4F22-DEAD-FB99-6926DFCF978F}" v="2" dt="2025-04-01T13:24:35.941"/>
    <p1510:client id="{6E299D49-F14F-93F0-8653-5809DAFB6549}" v="14" dt="2025-03-31T17:34:02.371"/>
    <p1510:client id="{B4D2954B-6277-054C-8DB3-19EB0E4A3ABB}" v="139" dt="2025-04-01T21:37:45.54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ur Barrett Shahlaine" userId="S::kaurbarretts@pcsb.org::f678b6eb-a6df-4566-95bc-98d2536e9835" providerId="AD" clId="Web-{176CFBF2-4406-358A-4681-F3BB4FB4B0F3}"/>
    <pc:docChg chg="addSld delSld modSld">
      <pc:chgData name="Kaur Barrett Shahlaine" userId="S::kaurbarretts@pcsb.org::f678b6eb-a6df-4566-95bc-98d2536e9835" providerId="AD" clId="Web-{176CFBF2-4406-358A-4681-F3BB4FB4B0F3}" dt="2025-03-31T18:46:02.020" v="705"/>
      <pc:docMkLst>
        <pc:docMk/>
      </pc:docMkLst>
      <pc:sldChg chg="delSp modSp">
        <pc:chgData name="Kaur Barrett Shahlaine" userId="S::kaurbarretts@pcsb.org::f678b6eb-a6df-4566-95bc-98d2536e9835" providerId="AD" clId="Web-{176CFBF2-4406-358A-4681-F3BB4FB4B0F3}" dt="2025-03-31T18:45:32.238" v="699"/>
        <pc:sldMkLst>
          <pc:docMk/>
          <pc:sldMk cId="0" sldId="263"/>
        </pc:sldMkLst>
        <pc:spChg chg="del">
          <ac:chgData name="Kaur Barrett Shahlaine" userId="S::kaurbarretts@pcsb.org::f678b6eb-a6df-4566-95bc-98d2536e9835" providerId="AD" clId="Web-{176CFBF2-4406-358A-4681-F3BB4FB4B0F3}" dt="2025-03-31T18:45:24.081" v="697"/>
          <ac:spMkLst>
            <pc:docMk/>
            <pc:sldMk cId="0" sldId="263"/>
            <ac:spMk id="5" creationId="{00000000-0000-0000-0000-000000000000}"/>
          </ac:spMkLst>
        </pc:spChg>
        <pc:spChg chg="del mod">
          <ac:chgData name="Kaur Barrett Shahlaine" userId="S::kaurbarretts@pcsb.org::f678b6eb-a6df-4566-95bc-98d2536e9835" providerId="AD" clId="Web-{176CFBF2-4406-358A-4681-F3BB4FB4B0F3}" dt="2025-03-31T18:45:32.238" v="699"/>
          <ac:spMkLst>
            <pc:docMk/>
            <pc:sldMk cId="0" sldId="263"/>
            <ac:spMk id="6" creationId="{00000000-0000-0000-0000-000000000000}"/>
          </ac:spMkLst>
        </pc:spChg>
        <pc:picChg chg="mod">
          <ac:chgData name="Kaur Barrett Shahlaine" userId="S::kaurbarretts@pcsb.org::f678b6eb-a6df-4566-95bc-98d2536e9835" providerId="AD" clId="Web-{176CFBF2-4406-358A-4681-F3BB4FB4B0F3}" dt="2025-03-31T18:45:28.238" v="698" actId="1076"/>
          <ac:picMkLst>
            <pc:docMk/>
            <pc:sldMk cId="0" sldId="263"/>
            <ac:picMk id="3" creationId="{00000000-0000-0000-0000-000000000000}"/>
          </ac:picMkLst>
        </pc:picChg>
        <pc:picChg chg="del">
          <ac:chgData name="Kaur Barrett Shahlaine" userId="S::kaurbarretts@pcsb.org::f678b6eb-a6df-4566-95bc-98d2536e9835" providerId="AD" clId="Web-{176CFBF2-4406-358A-4681-F3BB4FB4B0F3}" dt="2025-03-31T18:44:40.033" v="688"/>
          <ac:picMkLst>
            <pc:docMk/>
            <pc:sldMk cId="0" sldId="263"/>
            <ac:picMk id="4" creationId="{00000000-0000-0000-0000-000000000000}"/>
          </ac:picMkLst>
        </pc:picChg>
      </pc:sldChg>
      <pc:sldChg chg="modSp">
        <pc:chgData name="Kaur Barrett Shahlaine" userId="S::kaurbarretts@pcsb.org::f678b6eb-a6df-4566-95bc-98d2536e9835" providerId="AD" clId="Web-{176CFBF2-4406-358A-4681-F3BB4FB4B0F3}" dt="2025-03-31T17:43:28.268" v="5" actId="20577"/>
        <pc:sldMkLst>
          <pc:docMk/>
          <pc:sldMk cId="0" sldId="264"/>
        </pc:sldMkLst>
        <pc:spChg chg="mod">
          <ac:chgData name="Kaur Barrett Shahlaine" userId="S::kaurbarretts@pcsb.org::f678b6eb-a6df-4566-95bc-98d2536e9835" providerId="AD" clId="Web-{176CFBF2-4406-358A-4681-F3BB4FB4B0F3}" dt="2025-03-31T17:43:03.033" v="0" actId="20577"/>
          <ac:spMkLst>
            <pc:docMk/>
            <pc:sldMk cId="0" sldId="264"/>
            <ac:spMk id="6" creationId="{00000000-0000-0000-0000-000000000000}"/>
          </ac:spMkLst>
        </pc:spChg>
        <pc:spChg chg="mod">
          <ac:chgData name="Kaur Barrett Shahlaine" userId="S::kaurbarretts@pcsb.org::f678b6eb-a6df-4566-95bc-98d2536e9835" providerId="AD" clId="Web-{176CFBF2-4406-358A-4681-F3BB4FB4B0F3}" dt="2025-03-31T17:43:28.268" v="5" actId="20577"/>
          <ac:spMkLst>
            <pc:docMk/>
            <pc:sldMk cId="0" sldId="264"/>
            <ac:spMk id="9" creationId="{00000000-0000-0000-0000-000000000000}"/>
          </ac:spMkLst>
        </pc:spChg>
      </pc:sldChg>
      <pc:sldChg chg="modSp">
        <pc:chgData name="Kaur Barrett Shahlaine" userId="S::kaurbarretts@pcsb.org::f678b6eb-a6df-4566-95bc-98d2536e9835" providerId="AD" clId="Web-{176CFBF2-4406-358A-4681-F3BB4FB4B0F3}" dt="2025-03-31T17:45:34.929" v="10" actId="20577"/>
        <pc:sldMkLst>
          <pc:docMk/>
          <pc:sldMk cId="0" sldId="265"/>
        </pc:sldMkLst>
        <pc:spChg chg="mod">
          <ac:chgData name="Kaur Barrett Shahlaine" userId="S::kaurbarretts@pcsb.org::f678b6eb-a6df-4566-95bc-98d2536e9835" providerId="AD" clId="Web-{176CFBF2-4406-358A-4681-F3BB4FB4B0F3}" dt="2025-03-31T17:45:34.929" v="10" actId="20577"/>
          <ac:spMkLst>
            <pc:docMk/>
            <pc:sldMk cId="0" sldId="265"/>
            <ac:spMk id="4" creationId="{00000000-0000-0000-0000-000000000000}"/>
          </ac:spMkLst>
        </pc:spChg>
      </pc:sldChg>
      <pc:sldChg chg="addSp delSp modSp">
        <pc:chgData name="Kaur Barrett Shahlaine" userId="S::kaurbarretts@pcsb.org::f678b6eb-a6df-4566-95bc-98d2536e9835" providerId="AD" clId="Web-{176CFBF2-4406-358A-4681-F3BB4FB4B0F3}" dt="2025-03-31T17:50:31.533" v="68" actId="20577"/>
        <pc:sldMkLst>
          <pc:docMk/>
          <pc:sldMk cId="0" sldId="267"/>
        </pc:sldMkLst>
        <pc:spChg chg="mod">
          <ac:chgData name="Kaur Barrett Shahlaine" userId="S::kaurbarretts@pcsb.org::f678b6eb-a6df-4566-95bc-98d2536e9835" providerId="AD" clId="Web-{176CFBF2-4406-358A-4681-F3BB4FB4B0F3}" dt="2025-03-31T17:49:16.452" v="48" actId="14100"/>
          <ac:spMkLst>
            <pc:docMk/>
            <pc:sldMk cId="0" sldId="267"/>
            <ac:spMk id="4" creationId="{00000000-0000-0000-0000-000000000000}"/>
          </ac:spMkLst>
        </pc:spChg>
        <pc:spChg chg="del mod">
          <ac:chgData name="Kaur Barrett Shahlaine" userId="S::kaurbarretts@pcsb.org::f678b6eb-a6df-4566-95bc-98d2536e9835" providerId="AD" clId="Web-{176CFBF2-4406-358A-4681-F3BB4FB4B0F3}" dt="2025-03-31T17:46:42.165" v="19"/>
          <ac:spMkLst>
            <pc:docMk/>
            <pc:sldMk cId="0" sldId="267"/>
            <ac:spMk id="5" creationId="{00000000-0000-0000-0000-000000000000}"/>
          </ac:spMkLst>
        </pc:spChg>
        <pc:spChg chg="del mod">
          <ac:chgData name="Kaur Barrett Shahlaine" userId="S::kaurbarretts@pcsb.org::f678b6eb-a6df-4566-95bc-98d2536e9835" providerId="AD" clId="Web-{176CFBF2-4406-358A-4681-F3BB4FB4B0F3}" dt="2025-03-31T17:46:34.618" v="16"/>
          <ac:spMkLst>
            <pc:docMk/>
            <pc:sldMk cId="0" sldId="267"/>
            <ac:spMk id="6" creationId="{00000000-0000-0000-0000-000000000000}"/>
          </ac:spMkLst>
        </pc:spChg>
        <pc:spChg chg="del">
          <ac:chgData name="Kaur Barrett Shahlaine" userId="S::kaurbarretts@pcsb.org::f678b6eb-a6df-4566-95bc-98d2536e9835" providerId="AD" clId="Web-{176CFBF2-4406-358A-4681-F3BB4FB4B0F3}" dt="2025-03-31T17:46:44.165" v="20"/>
          <ac:spMkLst>
            <pc:docMk/>
            <pc:sldMk cId="0" sldId="267"/>
            <ac:spMk id="7" creationId="{00000000-0000-0000-0000-000000000000}"/>
          </ac:spMkLst>
        </pc:spChg>
        <pc:spChg chg="del">
          <ac:chgData name="Kaur Barrett Shahlaine" userId="S::kaurbarretts@pcsb.org::f678b6eb-a6df-4566-95bc-98d2536e9835" providerId="AD" clId="Web-{176CFBF2-4406-358A-4681-F3BB4FB4B0F3}" dt="2025-03-31T17:46:46.869" v="21"/>
          <ac:spMkLst>
            <pc:docMk/>
            <pc:sldMk cId="0" sldId="267"/>
            <ac:spMk id="8" creationId="{00000000-0000-0000-0000-000000000000}"/>
          </ac:spMkLst>
        </pc:spChg>
        <pc:spChg chg="del mod">
          <ac:chgData name="Kaur Barrett Shahlaine" userId="S::kaurbarretts@pcsb.org::f678b6eb-a6df-4566-95bc-98d2536e9835" providerId="AD" clId="Web-{176CFBF2-4406-358A-4681-F3BB4FB4B0F3}" dt="2025-03-31T17:46:26.821" v="12"/>
          <ac:spMkLst>
            <pc:docMk/>
            <pc:sldMk cId="0" sldId="267"/>
            <ac:spMk id="9" creationId="{00000000-0000-0000-0000-000000000000}"/>
          </ac:spMkLst>
        </pc:spChg>
        <pc:spChg chg="add del">
          <ac:chgData name="Kaur Barrett Shahlaine" userId="S::kaurbarretts@pcsb.org::f678b6eb-a6df-4566-95bc-98d2536e9835" providerId="AD" clId="Web-{176CFBF2-4406-358A-4681-F3BB4FB4B0F3}" dt="2025-03-31T17:48:11.637" v="36"/>
          <ac:spMkLst>
            <pc:docMk/>
            <pc:sldMk cId="0" sldId="267"/>
            <ac:spMk id="12" creationId="{5BEA1E3A-EC9E-37EF-B235-3CB28E74DB68}"/>
          </ac:spMkLst>
        </pc:spChg>
        <pc:spChg chg="add mod">
          <ac:chgData name="Kaur Barrett Shahlaine" userId="S::kaurbarretts@pcsb.org::f678b6eb-a6df-4566-95bc-98d2536e9835" providerId="AD" clId="Web-{176CFBF2-4406-358A-4681-F3BB4FB4B0F3}" dt="2025-03-31T17:50:31.533" v="68" actId="20577"/>
          <ac:spMkLst>
            <pc:docMk/>
            <pc:sldMk cId="0" sldId="267"/>
            <ac:spMk id="15" creationId="{9DC94CBC-CE1F-D80D-62E8-F8EF3E9F20C6}"/>
          </ac:spMkLst>
        </pc:spChg>
        <pc:spChg chg="add del">
          <ac:chgData name="Kaur Barrett Shahlaine" userId="S::kaurbarretts@pcsb.org::f678b6eb-a6df-4566-95bc-98d2536e9835" providerId="AD" clId="Web-{176CFBF2-4406-358A-4681-F3BB4FB4B0F3}" dt="2025-03-31T17:48:36.935" v="41"/>
          <ac:spMkLst>
            <pc:docMk/>
            <pc:sldMk cId="0" sldId="267"/>
            <ac:spMk id="16" creationId="{E9437B9C-891C-172E-A3AA-6BB8F74FA5DE}"/>
          </ac:spMkLst>
        </pc:spChg>
        <pc:spChg chg="add mod">
          <ac:chgData name="Kaur Barrett Shahlaine" userId="S::kaurbarretts@pcsb.org::f678b6eb-a6df-4566-95bc-98d2536e9835" providerId="AD" clId="Web-{176CFBF2-4406-358A-4681-F3BB4FB4B0F3}" dt="2025-03-31T17:50:09.954" v="63" actId="20577"/>
          <ac:spMkLst>
            <pc:docMk/>
            <pc:sldMk cId="0" sldId="267"/>
            <ac:spMk id="17" creationId="{BEF814CD-3EB5-A620-C5DD-33D300C36200}"/>
          </ac:spMkLst>
        </pc:spChg>
        <pc:graphicFrameChg chg="add del mod modGraphic">
          <ac:chgData name="Kaur Barrett Shahlaine" userId="S::kaurbarretts@pcsb.org::f678b6eb-a6df-4566-95bc-98d2536e9835" providerId="AD" clId="Web-{176CFBF2-4406-358A-4681-F3BB4FB4B0F3}" dt="2025-03-31T17:47:02.197" v="27"/>
          <ac:graphicFrameMkLst>
            <pc:docMk/>
            <pc:sldMk cId="0" sldId="267"/>
            <ac:graphicFrameMk id="11" creationId="{0B8673E0-8E70-0C21-6153-F309EE57604E}"/>
          </ac:graphicFrameMkLst>
        </pc:graphicFrameChg>
        <pc:graphicFrameChg chg="add del mod">
          <ac:chgData name="Kaur Barrett Shahlaine" userId="S::kaurbarretts@pcsb.org::f678b6eb-a6df-4566-95bc-98d2536e9835" providerId="AD" clId="Web-{176CFBF2-4406-358A-4681-F3BB4FB4B0F3}" dt="2025-03-31T17:47:27.136" v="30"/>
          <ac:graphicFrameMkLst>
            <pc:docMk/>
            <pc:sldMk cId="0" sldId="267"/>
            <ac:graphicFrameMk id="14" creationId="{1C814517-CF83-329C-CF12-54B36351CA04}"/>
          </ac:graphicFrameMkLst>
        </pc:graphicFrameChg>
      </pc:sldChg>
      <pc:sldChg chg="modSp">
        <pc:chgData name="Kaur Barrett Shahlaine" userId="S::kaurbarretts@pcsb.org::f678b6eb-a6df-4566-95bc-98d2536e9835" providerId="AD" clId="Web-{176CFBF2-4406-358A-4681-F3BB4FB4B0F3}" dt="2025-03-31T18:18:44.496" v="84" actId="20577"/>
        <pc:sldMkLst>
          <pc:docMk/>
          <pc:sldMk cId="0" sldId="270"/>
        </pc:sldMkLst>
        <pc:spChg chg="mod">
          <ac:chgData name="Kaur Barrett Shahlaine" userId="S::kaurbarretts@pcsb.org::f678b6eb-a6df-4566-95bc-98d2536e9835" providerId="AD" clId="Web-{176CFBF2-4406-358A-4681-F3BB4FB4B0F3}" dt="2025-03-31T18:18:44.496" v="84" actId="20577"/>
          <ac:spMkLst>
            <pc:docMk/>
            <pc:sldMk cId="0" sldId="270"/>
            <ac:spMk id="4" creationId="{00000000-0000-0000-0000-000000000000}"/>
          </ac:spMkLst>
        </pc:spChg>
      </pc:sldChg>
      <pc:sldChg chg="addSp delSp modSp add del replId">
        <pc:chgData name="Kaur Barrett Shahlaine" userId="S::kaurbarretts@pcsb.org::f678b6eb-a6df-4566-95bc-98d2536e9835" providerId="AD" clId="Web-{176CFBF2-4406-358A-4681-F3BB4FB4B0F3}" dt="2025-03-31T18:22:05.439" v="119"/>
        <pc:sldMkLst>
          <pc:docMk/>
          <pc:sldMk cId="757857931" sldId="271"/>
        </pc:sldMkLst>
        <pc:spChg chg="del mod">
          <ac:chgData name="Kaur Barrett Shahlaine" userId="S::kaurbarretts@pcsb.org::f678b6eb-a6df-4566-95bc-98d2536e9835" providerId="AD" clId="Web-{176CFBF2-4406-358A-4681-F3BB4FB4B0F3}" dt="2025-03-31T18:21:32.063" v="112"/>
          <ac:spMkLst>
            <pc:docMk/>
            <pc:sldMk cId="757857931" sldId="271"/>
            <ac:spMk id="2" creationId="{A9FFF5CC-8A07-E8EF-9791-FFE9F3A22839}"/>
          </ac:spMkLst>
        </pc:spChg>
        <pc:spChg chg="del mod">
          <ac:chgData name="Kaur Barrett Shahlaine" userId="S::kaurbarretts@pcsb.org::f678b6eb-a6df-4566-95bc-98d2536e9835" providerId="AD" clId="Web-{176CFBF2-4406-358A-4681-F3BB4FB4B0F3}" dt="2025-03-31T18:21:31.938" v="111"/>
          <ac:spMkLst>
            <pc:docMk/>
            <pc:sldMk cId="757857931" sldId="271"/>
            <ac:spMk id="3" creationId="{98D48D95-6A51-1A88-8A33-9B2E354AC9E8}"/>
          </ac:spMkLst>
        </pc:spChg>
        <pc:spChg chg="del">
          <ac:chgData name="Kaur Barrett Shahlaine" userId="S::kaurbarretts@pcsb.org::f678b6eb-a6df-4566-95bc-98d2536e9835" providerId="AD" clId="Web-{176CFBF2-4406-358A-4681-F3BB4FB4B0F3}" dt="2025-03-31T18:20:26.671" v="101"/>
          <ac:spMkLst>
            <pc:docMk/>
            <pc:sldMk cId="757857931" sldId="271"/>
            <ac:spMk id="4" creationId="{0C2DCB28-1136-4C6C-809C-EED749266067}"/>
          </ac:spMkLst>
        </pc:spChg>
        <pc:spChg chg="add del mod">
          <ac:chgData name="Kaur Barrett Shahlaine" userId="S::kaurbarretts@pcsb.org::f678b6eb-a6df-4566-95bc-98d2536e9835" providerId="AD" clId="Web-{176CFBF2-4406-358A-4681-F3BB4FB4B0F3}" dt="2025-03-31T18:21:38.235" v="113"/>
          <ac:spMkLst>
            <pc:docMk/>
            <pc:sldMk cId="757857931" sldId="271"/>
            <ac:spMk id="8" creationId="{467299F1-0270-3F78-B018-DB37C9312162}"/>
          </ac:spMkLst>
        </pc:spChg>
        <pc:picChg chg="add del mod">
          <ac:chgData name="Kaur Barrett Shahlaine" userId="S::kaurbarretts@pcsb.org::f678b6eb-a6df-4566-95bc-98d2536e9835" providerId="AD" clId="Web-{176CFBF2-4406-358A-4681-F3BB4FB4B0F3}" dt="2025-03-31T18:20:52.906" v="108"/>
          <ac:picMkLst>
            <pc:docMk/>
            <pc:sldMk cId="757857931" sldId="271"/>
            <ac:picMk id="5" creationId="{035C0206-7595-4517-C2E9-519B75F7D949}"/>
          </ac:picMkLst>
        </pc:picChg>
        <pc:picChg chg="add del mod">
          <ac:chgData name="Kaur Barrett Shahlaine" userId="S::kaurbarretts@pcsb.org::f678b6eb-a6df-4566-95bc-98d2536e9835" providerId="AD" clId="Web-{176CFBF2-4406-358A-4681-F3BB4FB4B0F3}" dt="2025-03-31T18:21:57.610" v="116"/>
          <ac:picMkLst>
            <pc:docMk/>
            <pc:sldMk cId="757857931" sldId="271"/>
            <ac:picMk id="6" creationId="{7AC73A87-5645-79C3-3E76-D2A716F85AB8}"/>
          </ac:picMkLst>
        </pc:picChg>
      </pc:sldChg>
      <pc:sldChg chg="new del">
        <pc:chgData name="Kaur Barrett Shahlaine" userId="S::kaurbarretts@pcsb.org::f678b6eb-a6df-4566-95bc-98d2536e9835" providerId="AD" clId="Web-{176CFBF2-4406-358A-4681-F3BB4FB4B0F3}" dt="2025-03-31T18:18:55.840" v="86"/>
        <pc:sldMkLst>
          <pc:docMk/>
          <pc:sldMk cId="1514599264" sldId="271"/>
        </pc:sldMkLst>
      </pc:sldChg>
      <pc:sldChg chg="addSp delSp modSp new">
        <pc:chgData name="Kaur Barrett Shahlaine" userId="S::kaurbarretts@pcsb.org::f678b6eb-a6df-4566-95bc-98d2536e9835" providerId="AD" clId="Web-{176CFBF2-4406-358A-4681-F3BB4FB4B0F3}" dt="2025-03-31T18:44:13.705" v="684" actId="1076"/>
        <pc:sldMkLst>
          <pc:docMk/>
          <pc:sldMk cId="1829152351" sldId="272"/>
        </pc:sldMkLst>
        <pc:spChg chg="mod">
          <ac:chgData name="Kaur Barrett Shahlaine" userId="S::kaurbarretts@pcsb.org::f678b6eb-a6df-4566-95bc-98d2536e9835" providerId="AD" clId="Web-{176CFBF2-4406-358A-4681-F3BB4FB4B0F3}" dt="2025-03-31T18:22:17.939" v="136" actId="20577"/>
          <ac:spMkLst>
            <pc:docMk/>
            <pc:sldMk cId="1829152351" sldId="272"/>
            <ac:spMk id="2" creationId="{D90D91AF-41D2-9C5A-775C-28CF6B0CB895}"/>
          </ac:spMkLst>
        </pc:spChg>
        <pc:spChg chg="add del mod">
          <ac:chgData name="Kaur Barrett Shahlaine" userId="S::kaurbarretts@pcsb.org::f678b6eb-a6df-4566-95bc-98d2536e9835" providerId="AD" clId="Web-{176CFBF2-4406-358A-4681-F3BB4FB4B0F3}" dt="2025-03-31T18:43:39.829" v="652"/>
          <ac:spMkLst>
            <pc:docMk/>
            <pc:sldMk cId="1829152351" sldId="272"/>
            <ac:spMk id="6" creationId="{3E59B971-F1E4-3239-B641-260245B36675}"/>
          </ac:spMkLst>
        </pc:spChg>
        <pc:spChg chg="add mod">
          <ac:chgData name="Kaur Barrett Shahlaine" userId="S::kaurbarretts@pcsb.org::f678b6eb-a6df-4566-95bc-98d2536e9835" providerId="AD" clId="Web-{176CFBF2-4406-358A-4681-F3BB4FB4B0F3}" dt="2025-03-31T18:40:29.059" v="376" actId="20577"/>
          <ac:spMkLst>
            <pc:docMk/>
            <pc:sldMk cId="1829152351" sldId="272"/>
            <ac:spMk id="7" creationId="{3FEF0135-AA2E-4E57-5CAE-0C253A37B0B1}"/>
          </ac:spMkLst>
        </pc:spChg>
        <pc:graphicFrameChg chg="add del">
          <ac:chgData name="Kaur Barrett Shahlaine" userId="S::kaurbarretts@pcsb.org::f678b6eb-a6df-4566-95bc-98d2536e9835" providerId="AD" clId="Web-{176CFBF2-4406-358A-4681-F3BB4FB4B0F3}" dt="2025-03-31T18:40:51.028" v="378"/>
          <ac:graphicFrameMkLst>
            <pc:docMk/>
            <pc:sldMk cId="1829152351" sldId="272"/>
            <ac:graphicFrameMk id="9" creationId="{18E3174B-0D50-844F-6CAD-A74E08C4043C}"/>
          </ac:graphicFrameMkLst>
        </pc:graphicFrameChg>
        <pc:graphicFrameChg chg="add mod modGraphic">
          <ac:chgData name="Kaur Barrett Shahlaine" userId="S::kaurbarretts@pcsb.org::f678b6eb-a6df-4566-95bc-98d2536e9835" providerId="AD" clId="Web-{176CFBF2-4406-358A-4681-F3BB4FB4B0F3}" dt="2025-03-31T18:44:13.705" v="684" actId="1076"/>
          <ac:graphicFrameMkLst>
            <pc:docMk/>
            <pc:sldMk cId="1829152351" sldId="272"/>
            <ac:graphicFrameMk id="10" creationId="{DCBE9B25-FE7E-3B13-EC0B-346089ABC474}"/>
          </ac:graphicFrameMkLst>
        </pc:graphicFrameChg>
        <pc:picChg chg="add del mod">
          <ac:chgData name="Kaur Barrett Shahlaine" userId="S::kaurbarretts@pcsb.org::f678b6eb-a6df-4566-95bc-98d2536e9835" providerId="AD" clId="Web-{176CFBF2-4406-358A-4681-F3BB4FB4B0F3}" dt="2025-03-31T18:24:12.676" v="137"/>
          <ac:picMkLst>
            <pc:docMk/>
            <pc:sldMk cId="1829152351" sldId="272"/>
            <ac:picMk id="3" creationId="{D36E1AA6-C015-D0C0-D895-21A18707ABB0}"/>
          </ac:picMkLst>
        </pc:picChg>
        <pc:picChg chg="add del mod">
          <ac:chgData name="Kaur Barrett Shahlaine" userId="S::kaurbarretts@pcsb.org::f678b6eb-a6df-4566-95bc-98d2536e9835" providerId="AD" clId="Web-{176CFBF2-4406-358A-4681-F3BB4FB4B0F3}" dt="2025-03-31T18:24:17.567" v="140"/>
          <ac:picMkLst>
            <pc:docMk/>
            <pc:sldMk cId="1829152351" sldId="272"/>
            <ac:picMk id="4" creationId="{A96A5873-3FB1-E3FD-8181-2A76882485A8}"/>
          </ac:picMkLst>
        </pc:picChg>
        <pc:picChg chg="add del mod">
          <ac:chgData name="Kaur Barrett Shahlaine" userId="S::kaurbarretts@pcsb.org::f678b6eb-a6df-4566-95bc-98d2536e9835" providerId="AD" clId="Web-{176CFBF2-4406-358A-4681-F3BB4FB4B0F3}" dt="2025-03-31T18:24:49.177" v="147"/>
          <ac:picMkLst>
            <pc:docMk/>
            <pc:sldMk cId="1829152351" sldId="272"/>
            <ac:picMk id="5" creationId="{6A5D35EC-FA46-DD42-DA79-74E295833816}"/>
          </ac:picMkLst>
        </pc:picChg>
        <pc:picChg chg="add mod">
          <ac:chgData name="Kaur Barrett Shahlaine" userId="S::kaurbarretts@pcsb.org::f678b6eb-a6df-4566-95bc-98d2536e9835" providerId="AD" clId="Web-{176CFBF2-4406-358A-4681-F3BB4FB4B0F3}" dt="2025-03-31T18:33:51.237" v="366" actId="1076"/>
          <ac:picMkLst>
            <pc:docMk/>
            <pc:sldMk cId="1829152351" sldId="272"/>
            <ac:picMk id="8" creationId="{1E873FC8-B6EB-A891-5CCA-7D928CEB79AB}"/>
          </ac:picMkLst>
        </pc:picChg>
      </pc:sldChg>
      <pc:sldChg chg="new del">
        <pc:chgData name="Kaur Barrett Shahlaine" userId="S::kaurbarretts@pcsb.org::f678b6eb-a6df-4566-95bc-98d2536e9835" providerId="AD" clId="Web-{176CFBF2-4406-358A-4681-F3BB4FB4B0F3}" dt="2025-03-31T18:44:32.815" v="686"/>
        <pc:sldMkLst>
          <pc:docMk/>
          <pc:sldMk cId="1052453987" sldId="273"/>
        </pc:sldMkLst>
      </pc:sldChg>
      <pc:sldChg chg="delSp modSp add replId">
        <pc:chgData name="Kaur Barrett Shahlaine" userId="S::kaurbarretts@pcsb.org::f678b6eb-a6df-4566-95bc-98d2536e9835" providerId="AD" clId="Web-{176CFBF2-4406-358A-4681-F3BB4FB4B0F3}" dt="2025-03-31T18:46:02.020" v="705"/>
        <pc:sldMkLst>
          <pc:docMk/>
          <pc:sldMk cId="2156696710" sldId="273"/>
        </pc:sldMkLst>
        <pc:spChg chg="del">
          <ac:chgData name="Kaur Barrett Shahlaine" userId="S::kaurbarretts@pcsb.org::f678b6eb-a6df-4566-95bc-98d2536e9835" providerId="AD" clId="Web-{176CFBF2-4406-358A-4681-F3BB4FB4B0F3}" dt="2025-03-31T18:46:02.020" v="705"/>
          <ac:spMkLst>
            <pc:docMk/>
            <pc:sldMk cId="2156696710" sldId="273"/>
            <ac:spMk id="5" creationId="{34DD6DE5-F106-FBD9-E822-E88864271567}"/>
          </ac:spMkLst>
        </pc:spChg>
        <pc:spChg chg="del mod">
          <ac:chgData name="Kaur Barrett Shahlaine" userId="S::kaurbarretts@pcsb.org::f678b6eb-a6df-4566-95bc-98d2536e9835" providerId="AD" clId="Web-{176CFBF2-4406-358A-4681-F3BB4FB4B0F3}" dt="2025-03-31T18:45:58.629" v="703"/>
          <ac:spMkLst>
            <pc:docMk/>
            <pc:sldMk cId="2156696710" sldId="273"/>
            <ac:spMk id="6" creationId="{DD229D09-ABBE-8091-FF6D-EC9F9FD78CE2}"/>
          </ac:spMkLst>
        </pc:spChg>
        <pc:picChg chg="del">
          <ac:chgData name="Kaur Barrett Shahlaine" userId="S::kaurbarretts@pcsb.org::f678b6eb-a6df-4566-95bc-98d2536e9835" providerId="AD" clId="Web-{176CFBF2-4406-358A-4681-F3BB4FB4B0F3}" dt="2025-03-31T18:45:47.848" v="700"/>
          <ac:picMkLst>
            <pc:docMk/>
            <pc:sldMk cId="2156696710" sldId="273"/>
            <ac:picMk id="3" creationId="{14C21749-1C3B-8281-2893-6B9E9694F5EA}"/>
          </ac:picMkLst>
        </pc:picChg>
        <pc:picChg chg="del">
          <ac:chgData name="Kaur Barrett Shahlaine" userId="S::kaurbarretts@pcsb.org::f678b6eb-a6df-4566-95bc-98d2536e9835" providerId="AD" clId="Web-{176CFBF2-4406-358A-4681-F3BB4FB4B0F3}" dt="2025-03-31T18:46:00.395" v="704"/>
          <ac:picMkLst>
            <pc:docMk/>
            <pc:sldMk cId="2156696710" sldId="273"/>
            <ac:picMk id="4" creationId="{57739058-7CD9-3EEB-9093-76958131E596}"/>
          </ac:picMkLst>
        </pc:picChg>
      </pc:sldChg>
    </pc:docChg>
  </pc:docChgLst>
  <pc:docChgLst>
    <pc:chgData name="Kaur Barrett Shahlaine" userId="S::kaurbarretts@pcsb.org::f678b6eb-a6df-4566-95bc-98d2536e9835" providerId="AD" clId="Web-{B4D2954B-6277-054C-8DB3-19EB0E4A3ABB}"/>
    <pc:docChg chg="modSld">
      <pc:chgData name="Kaur Barrett Shahlaine" userId="S::kaurbarretts@pcsb.org::f678b6eb-a6df-4566-95bc-98d2536e9835" providerId="AD" clId="Web-{B4D2954B-6277-054C-8DB3-19EB0E4A3ABB}" dt="2025-04-01T21:37:45.545" v="76" actId="20577"/>
      <pc:docMkLst>
        <pc:docMk/>
      </pc:docMkLst>
      <pc:sldChg chg="modSp">
        <pc:chgData name="Kaur Barrett Shahlaine" userId="S::kaurbarretts@pcsb.org::f678b6eb-a6df-4566-95bc-98d2536e9835" providerId="AD" clId="Web-{B4D2954B-6277-054C-8DB3-19EB0E4A3ABB}" dt="2025-04-01T21:36:29.403" v="56" actId="20577"/>
        <pc:sldMkLst>
          <pc:docMk/>
          <pc:sldMk cId="0" sldId="266"/>
        </pc:sldMkLst>
        <pc:spChg chg="mod">
          <ac:chgData name="Kaur Barrett Shahlaine" userId="S::kaurbarretts@pcsb.org::f678b6eb-a6df-4566-95bc-98d2536e9835" providerId="AD" clId="Web-{B4D2954B-6277-054C-8DB3-19EB0E4A3ABB}" dt="2025-04-01T21:36:29.403" v="56" actId="20577"/>
          <ac:spMkLst>
            <pc:docMk/>
            <pc:sldMk cId="0" sldId="266"/>
            <ac:spMk id="3" creationId="{00000000-0000-0000-0000-000000000000}"/>
          </ac:spMkLst>
        </pc:spChg>
      </pc:sldChg>
      <pc:sldChg chg="modSp">
        <pc:chgData name="Kaur Barrett Shahlaine" userId="S::kaurbarretts@pcsb.org::f678b6eb-a6df-4566-95bc-98d2536e9835" providerId="AD" clId="Web-{B4D2954B-6277-054C-8DB3-19EB0E4A3ABB}" dt="2025-04-01T21:36:40.763" v="61" actId="20577"/>
        <pc:sldMkLst>
          <pc:docMk/>
          <pc:sldMk cId="0" sldId="268"/>
        </pc:sldMkLst>
        <pc:spChg chg="mod">
          <ac:chgData name="Kaur Barrett Shahlaine" userId="S::kaurbarretts@pcsb.org::f678b6eb-a6df-4566-95bc-98d2536e9835" providerId="AD" clId="Web-{B4D2954B-6277-054C-8DB3-19EB0E4A3ABB}" dt="2025-04-01T21:36:40.763" v="61" actId="20577"/>
          <ac:spMkLst>
            <pc:docMk/>
            <pc:sldMk cId="0" sldId="268"/>
            <ac:spMk id="4" creationId="{00000000-0000-0000-0000-000000000000}"/>
          </ac:spMkLst>
        </pc:spChg>
      </pc:sldChg>
      <pc:sldChg chg="modSp">
        <pc:chgData name="Kaur Barrett Shahlaine" userId="S::kaurbarretts@pcsb.org::f678b6eb-a6df-4566-95bc-98d2536e9835" providerId="AD" clId="Web-{B4D2954B-6277-054C-8DB3-19EB0E4A3ABB}" dt="2025-04-01T21:37:45.545" v="76" actId="20577"/>
        <pc:sldMkLst>
          <pc:docMk/>
          <pc:sldMk cId="0" sldId="270"/>
        </pc:sldMkLst>
        <pc:spChg chg="mod">
          <ac:chgData name="Kaur Barrett Shahlaine" userId="S::kaurbarretts@pcsb.org::f678b6eb-a6df-4566-95bc-98d2536e9835" providerId="AD" clId="Web-{B4D2954B-6277-054C-8DB3-19EB0E4A3ABB}" dt="2025-04-01T21:37:45.545" v="76" actId="20577"/>
          <ac:spMkLst>
            <pc:docMk/>
            <pc:sldMk cId="0" sldId="270"/>
            <ac:spMk id="4" creationId="{00000000-0000-0000-0000-000000000000}"/>
          </ac:spMkLst>
        </pc:spChg>
      </pc:sldChg>
      <pc:sldChg chg="addSp modSp">
        <pc:chgData name="Kaur Barrett Shahlaine" userId="S::kaurbarretts@pcsb.org::f678b6eb-a6df-4566-95bc-98d2536e9835" providerId="AD" clId="Web-{B4D2954B-6277-054C-8DB3-19EB0E4A3ABB}" dt="2025-04-01T21:35:55.434" v="50" actId="20577"/>
        <pc:sldMkLst>
          <pc:docMk/>
          <pc:sldMk cId="2156696710" sldId="273"/>
        </pc:sldMkLst>
        <pc:spChg chg="add mod">
          <ac:chgData name="Kaur Barrett Shahlaine" userId="S::kaurbarretts@pcsb.org::f678b6eb-a6df-4566-95bc-98d2536e9835" providerId="AD" clId="Web-{B4D2954B-6277-054C-8DB3-19EB0E4A3ABB}" dt="2025-04-01T21:35:55.434" v="50" actId="20577"/>
          <ac:spMkLst>
            <pc:docMk/>
            <pc:sldMk cId="2156696710" sldId="273"/>
            <ac:spMk id="3" creationId="{ACAA6063-B985-AEE6-59FF-6D439D72B06C}"/>
          </ac:spMkLst>
        </pc:spChg>
      </pc:sldChg>
    </pc:docChg>
  </pc:docChgLst>
  <pc:docChgLst>
    <pc:chgData name="Gryder Caitlin" userId="S::gryderc@pcsb.org::07bfd008-c1f7-4e6a-a455-75cc9531eeae" providerId="AD" clId="Web-{5FD21F35-4F22-DEAD-FB99-6926DFCF978F}"/>
    <pc:docChg chg="addSld delSld">
      <pc:chgData name="Gryder Caitlin" userId="S::gryderc@pcsb.org::07bfd008-c1f7-4e6a-a455-75cc9531eeae" providerId="AD" clId="Web-{5FD21F35-4F22-DEAD-FB99-6926DFCF978F}" dt="2025-04-01T13:24:35.941" v="1"/>
      <pc:docMkLst>
        <pc:docMk/>
      </pc:docMkLst>
      <pc:sldChg chg="new del">
        <pc:chgData name="Gryder Caitlin" userId="S::gryderc@pcsb.org::07bfd008-c1f7-4e6a-a455-75cc9531eeae" providerId="AD" clId="Web-{5FD21F35-4F22-DEAD-FB99-6926DFCF978F}" dt="2025-04-01T13:24:35.941" v="1"/>
        <pc:sldMkLst>
          <pc:docMk/>
          <pc:sldMk cId="3813672458" sldId="274"/>
        </pc:sldMkLst>
      </pc:sldChg>
    </pc:docChg>
  </pc:docChgLst>
  <pc:docChgLst>
    <pc:chgData name="Kaur Barrett Shahlaine" userId="S::kaurbarretts@pcsb.org::f678b6eb-a6df-4566-95bc-98d2536e9835" providerId="AD" clId="Web-{6E299D49-F14F-93F0-8653-5809DAFB6549}"/>
    <pc:docChg chg="delSld modSld">
      <pc:chgData name="Kaur Barrett Shahlaine" userId="S::kaurbarretts@pcsb.org::f678b6eb-a6df-4566-95bc-98d2536e9835" providerId="AD" clId="Web-{6E299D49-F14F-93F0-8653-5809DAFB6549}" dt="2025-03-31T17:34:00.356" v="6" actId="20577"/>
      <pc:docMkLst>
        <pc:docMk/>
      </pc:docMkLst>
      <pc:sldChg chg="modSp">
        <pc:chgData name="Kaur Barrett Shahlaine" userId="S::kaurbarretts@pcsb.org::f678b6eb-a6df-4566-95bc-98d2536e9835" providerId="AD" clId="Web-{6E299D49-F14F-93F0-8653-5809DAFB6549}" dt="2025-03-31T17:33:42.231" v="3" actId="20577"/>
        <pc:sldMkLst>
          <pc:docMk/>
          <pc:sldMk cId="0" sldId="256"/>
        </pc:sldMkLst>
        <pc:spChg chg="mod">
          <ac:chgData name="Kaur Barrett Shahlaine" userId="S::kaurbarretts@pcsb.org::f678b6eb-a6df-4566-95bc-98d2536e9835" providerId="AD" clId="Web-{6E299D49-F14F-93F0-8653-5809DAFB6549}" dt="2025-03-31T17:33:42.231" v="3" actId="20577"/>
          <ac:spMkLst>
            <pc:docMk/>
            <pc:sldMk cId="0" sldId="256"/>
            <ac:spMk id="4" creationId="{00000000-0000-0000-0000-000000000000}"/>
          </ac:spMkLst>
        </pc:spChg>
      </pc:sldChg>
      <pc:sldChg chg="del">
        <pc:chgData name="Kaur Barrett Shahlaine" userId="S::kaurbarretts@pcsb.org::f678b6eb-a6df-4566-95bc-98d2536e9835" providerId="AD" clId="Web-{6E299D49-F14F-93F0-8653-5809DAFB6549}" dt="2025-03-31T17:33:51.543" v="4"/>
        <pc:sldMkLst>
          <pc:docMk/>
          <pc:sldMk cId="0" sldId="257"/>
        </pc:sldMkLst>
      </pc:sldChg>
      <pc:sldChg chg="modSp">
        <pc:chgData name="Kaur Barrett Shahlaine" userId="S::kaurbarretts@pcsb.org::f678b6eb-a6df-4566-95bc-98d2536e9835" providerId="AD" clId="Web-{6E299D49-F14F-93F0-8653-5809DAFB6549}" dt="2025-03-31T17:34:00.356" v="6" actId="20577"/>
        <pc:sldMkLst>
          <pc:docMk/>
          <pc:sldMk cId="0" sldId="258"/>
        </pc:sldMkLst>
        <pc:spChg chg="mod">
          <ac:chgData name="Kaur Barrett Shahlaine" userId="S::kaurbarretts@pcsb.org::f678b6eb-a6df-4566-95bc-98d2536e9835" providerId="AD" clId="Web-{6E299D49-F14F-93F0-8653-5809DAFB6549}" dt="2025-03-31T17:34:00.356" v="6" actId="20577"/>
          <ac:spMkLst>
            <pc:docMk/>
            <pc:sldMk cId="0" sldId="258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21872-5957-D74F-99FD-80B571B863EE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E5BB7-91AF-F14E-8AA7-4C8A5B81F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02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3E762B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E762B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E762B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E762B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9955" y="1022604"/>
            <a:ext cx="708660" cy="2095500"/>
          </a:xfrm>
          <a:custGeom>
            <a:avLst/>
            <a:gdLst/>
            <a:ahLst/>
            <a:cxnLst/>
            <a:rect l="l" t="t" r="r" b="b"/>
            <a:pathLst>
              <a:path w="708660" h="2095500">
                <a:moveTo>
                  <a:pt x="0" y="0"/>
                </a:moveTo>
                <a:lnTo>
                  <a:pt x="0" y="1517396"/>
                </a:lnTo>
                <a:lnTo>
                  <a:pt x="708660" y="2095500"/>
                </a:lnTo>
                <a:lnTo>
                  <a:pt x="708660" y="578104"/>
                </a:lnTo>
                <a:lnTo>
                  <a:pt x="0" y="0"/>
                </a:lnTo>
                <a:close/>
              </a:path>
            </a:pathLst>
          </a:custGeom>
          <a:solidFill>
            <a:srgbClr val="2A4F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09955" y="838200"/>
            <a:ext cx="402590" cy="1705610"/>
          </a:xfrm>
          <a:custGeom>
            <a:avLst/>
            <a:gdLst/>
            <a:ahLst/>
            <a:cxnLst/>
            <a:rect l="l" t="t" r="r" b="b"/>
            <a:pathLst>
              <a:path w="402590" h="1705610">
                <a:moveTo>
                  <a:pt x="402336" y="0"/>
                </a:moveTo>
                <a:lnTo>
                  <a:pt x="0" y="183007"/>
                </a:lnTo>
                <a:lnTo>
                  <a:pt x="0" y="1705355"/>
                </a:lnTo>
                <a:lnTo>
                  <a:pt x="402336" y="1517777"/>
                </a:lnTo>
                <a:lnTo>
                  <a:pt x="402336" y="0"/>
                </a:lnTo>
                <a:close/>
              </a:path>
            </a:pathLst>
          </a:custGeom>
          <a:solidFill>
            <a:srgbClr val="3E7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44651" y="641604"/>
            <a:ext cx="167640" cy="1713230"/>
          </a:xfrm>
          <a:custGeom>
            <a:avLst/>
            <a:gdLst/>
            <a:ahLst/>
            <a:cxnLst/>
            <a:rect l="l" t="t" r="r" b="b"/>
            <a:pathLst>
              <a:path w="167640" h="1713230">
                <a:moveTo>
                  <a:pt x="0" y="0"/>
                </a:moveTo>
                <a:lnTo>
                  <a:pt x="0" y="1545336"/>
                </a:lnTo>
                <a:lnTo>
                  <a:pt x="167640" y="1712976"/>
                </a:lnTo>
                <a:lnTo>
                  <a:pt x="167640" y="169163"/>
                </a:lnTo>
                <a:lnTo>
                  <a:pt x="0" y="0"/>
                </a:lnTo>
                <a:close/>
              </a:path>
            </a:pathLst>
          </a:custGeom>
          <a:solidFill>
            <a:srgbClr val="2A4F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1222735" y="635508"/>
            <a:ext cx="329565" cy="1742439"/>
          </a:xfrm>
          <a:custGeom>
            <a:avLst/>
            <a:gdLst/>
            <a:ahLst/>
            <a:cxnLst/>
            <a:rect l="l" t="t" r="r" b="b"/>
            <a:pathLst>
              <a:path w="329565" h="1742439">
                <a:moveTo>
                  <a:pt x="329184" y="0"/>
                </a:moveTo>
                <a:lnTo>
                  <a:pt x="0" y="198627"/>
                </a:lnTo>
                <a:lnTo>
                  <a:pt x="0" y="1741931"/>
                </a:lnTo>
                <a:lnTo>
                  <a:pt x="329184" y="1543303"/>
                </a:lnTo>
                <a:lnTo>
                  <a:pt x="329184" y="0"/>
                </a:lnTo>
                <a:close/>
              </a:path>
            </a:pathLst>
          </a:custGeom>
          <a:solidFill>
            <a:srgbClr val="2A4F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098281" y="274777"/>
            <a:ext cx="3447415" cy="1220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3E762B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26642" y="2239136"/>
            <a:ext cx="9714865" cy="438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candidates.ibo.or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2224531"/>
            <a:ext cx="4566920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b="0">
                <a:solidFill>
                  <a:srgbClr val="000000"/>
                </a:solidFill>
                <a:latin typeface="Carlito"/>
                <a:cs typeface="Carlito"/>
              </a:rPr>
              <a:t>St.</a:t>
            </a:r>
            <a:r>
              <a:rPr sz="3400" b="0" spc="-12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3400" b="0" spc="-40">
                <a:solidFill>
                  <a:srgbClr val="000000"/>
                </a:solidFill>
                <a:latin typeface="Carlito"/>
                <a:cs typeface="Carlito"/>
              </a:rPr>
              <a:t>Petersburg</a:t>
            </a:r>
            <a:r>
              <a:rPr sz="3400" b="0" spc="-12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3400" b="0">
                <a:solidFill>
                  <a:srgbClr val="000000"/>
                </a:solidFill>
                <a:latin typeface="Carlito"/>
                <a:cs typeface="Carlito"/>
              </a:rPr>
              <a:t>High</a:t>
            </a:r>
            <a:r>
              <a:rPr sz="3400" b="0" spc="-114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3400" b="0" spc="-10">
                <a:solidFill>
                  <a:srgbClr val="000000"/>
                </a:solidFill>
                <a:latin typeface="Carlito"/>
                <a:cs typeface="Carlito"/>
              </a:rPr>
              <a:t>School</a:t>
            </a:r>
            <a:endParaRPr sz="3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3157473"/>
            <a:ext cx="6902450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-35">
                <a:latin typeface="Carlito"/>
                <a:cs typeface="Carlito"/>
              </a:rPr>
              <a:t>International</a:t>
            </a:r>
            <a:r>
              <a:rPr sz="3400" spc="-120">
                <a:latin typeface="Carlito"/>
                <a:cs typeface="Carlito"/>
              </a:rPr>
              <a:t> </a:t>
            </a:r>
            <a:r>
              <a:rPr sz="3400" spc="-30">
                <a:latin typeface="Carlito"/>
                <a:cs typeface="Carlito"/>
              </a:rPr>
              <a:t>Baccalaureate</a:t>
            </a:r>
            <a:r>
              <a:rPr sz="3400" spc="-60">
                <a:latin typeface="Carlito"/>
                <a:cs typeface="Carlito"/>
              </a:rPr>
              <a:t> </a:t>
            </a:r>
            <a:r>
              <a:rPr sz="3400" spc="-10">
                <a:latin typeface="Carlito"/>
                <a:cs typeface="Carlito"/>
              </a:rPr>
              <a:t>Programme</a:t>
            </a:r>
            <a:endParaRPr sz="3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4870" y="4021327"/>
            <a:ext cx="2442845" cy="641201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>
                <a:latin typeface="Carlito"/>
                <a:cs typeface="Carlito"/>
              </a:rPr>
              <a:t>IB</a:t>
            </a:r>
            <a:r>
              <a:rPr sz="2000" spc="-40">
                <a:latin typeface="Carlito"/>
                <a:cs typeface="Carlito"/>
              </a:rPr>
              <a:t> </a:t>
            </a:r>
            <a:r>
              <a:rPr sz="2000">
                <a:latin typeface="Carlito"/>
                <a:cs typeface="Carlito"/>
              </a:rPr>
              <a:t>Senior</a:t>
            </a:r>
            <a:r>
              <a:rPr sz="2000" spc="-40">
                <a:latin typeface="Carlito"/>
                <a:cs typeface="Carlito"/>
              </a:rPr>
              <a:t> </a:t>
            </a:r>
            <a:r>
              <a:rPr sz="2000">
                <a:latin typeface="Carlito"/>
                <a:cs typeface="Carlito"/>
              </a:rPr>
              <a:t>Meeting</a:t>
            </a:r>
            <a:r>
              <a:rPr sz="2000" spc="-35">
                <a:latin typeface="Carlito"/>
                <a:cs typeface="Carlito"/>
              </a:rPr>
              <a:t> </a:t>
            </a:r>
            <a:r>
              <a:rPr lang="en-US" sz="2000" spc="-20">
                <a:latin typeface="Carlito"/>
                <a:cs typeface="Carlito"/>
              </a:rPr>
              <a:t>2025</a:t>
            </a:r>
          </a:p>
          <a:p>
            <a:pPr marL="12700">
              <a:spcBef>
                <a:spcPts val="100"/>
              </a:spcBef>
            </a:pPr>
            <a:endParaRPr lang="en-US" sz="2000" spc="-2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8662670" cy="2131060"/>
          </a:xfrm>
          <a:custGeom>
            <a:avLst/>
            <a:gdLst/>
            <a:ahLst/>
            <a:cxnLst/>
            <a:rect l="l" t="t" r="r" b="b"/>
            <a:pathLst>
              <a:path w="8662670" h="2131060">
                <a:moveTo>
                  <a:pt x="5262372" y="0"/>
                </a:moveTo>
                <a:lnTo>
                  <a:pt x="0" y="0"/>
                </a:lnTo>
                <a:lnTo>
                  <a:pt x="0" y="2130552"/>
                </a:lnTo>
                <a:lnTo>
                  <a:pt x="7675753" y="2130552"/>
                </a:lnTo>
                <a:lnTo>
                  <a:pt x="8662416" y="507"/>
                </a:lnTo>
                <a:lnTo>
                  <a:pt x="5262372" y="507"/>
                </a:lnTo>
                <a:lnTo>
                  <a:pt x="5262372" y="0"/>
                </a:lnTo>
                <a:close/>
              </a:path>
            </a:pathLst>
          </a:custGeom>
          <a:solidFill>
            <a:srgbClr val="21843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53697" y="643127"/>
            <a:ext cx="2666802" cy="2624328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0" y="4683252"/>
            <a:ext cx="6517005" cy="2174875"/>
          </a:xfrm>
          <a:custGeom>
            <a:avLst/>
            <a:gdLst/>
            <a:ahLst/>
            <a:cxnLst/>
            <a:rect l="l" t="t" r="r" b="b"/>
            <a:pathLst>
              <a:path w="6517005" h="2174875">
                <a:moveTo>
                  <a:pt x="6516624" y="0"/>
                </a:moveTo>
                <a:lnTo>
                  <a:pt x="0" y="0"/>
                </a:lnTo>
                <a:lnTo>
                  <a:pt x="0" y="2174747"/>
                </a:lnTo>
                <a:lnTo>
                  <a:pt x="5509514" y="2174747"/>
                </a:lnTo>
                <a:lnTo>
                  <a:pt x="6516624" y="0"/>
                </a:lnTo>
                <a:close/>
              </a:path>
            </a:pathLst>
          </a:custGeom>
          <a:solidFill>
            <a:srgbClr val="494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66431" y="3461003"/>
            <a:ext cx="3000755" cy="300075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651" y="635508"/>
            <a:ext cx="10907395" cy="1542415"/>
          </a:xfrm>
          <a:prstGeom prst="rect">
            <a:avLst/>
          </a:prstGeom>
          <a:solidFill>
            <a:srgbClr val="539E39"/>
          </a:solidFill>
        </p:spPr>
        <p:txBody>
          <a:bodyPr vert="horz" wrap="square" lIns="0" tIns="403225" rIns="0" bIns="0" rtlCol="0">
            <a:spAutoFit/>
          </a:bodyPr>
          <a:lstStyle/>
          <a:p>
            <a:pPr marR="8255" algn="ctr">
              <a:lnSpc>
                <a:spcPct val="100000"/>
              </a:lnSpc>
              <a:spcBef>
                <a:spcPts val="3175"/>
              </a:spcBef>
            </a:pP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How</a:t>
            </a:r>
            <a:r>
              <a:rPr sz="4000" b="0" spc="-15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to</a:t>
            </a:r>
            <a:r>
              <a:rPr sz="4000" b="0" spc="-14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Access</a:t>
            </a:r>
            <a:r>
              <a:rPr sz="4000" b="0" spc="-15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90">
                <a:solidFill>
                  <a:srgbClr val="FFFFFF"/>
                </a:solidFill>
                <a:latin typeface="Carlito"/>
                <a:cs typeface="Carlito"/>
              </a:rPr>
              <a:t>Your</a:t>
            </a:r>
            <a:r>
              <a:rPr sz="4000" b="0" spc="-13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10">
                <a:solidFill>
                  <a:srgbClr val="FFFFFF"/>
                </a:solidFill>
                <a:latin typeface="Carlito"/>
                <a:cs typeface="Carlito"/>
              </a:rPr>
              <a:t>Results</a:t>
            </a:r>
            <a:endParaRPr sz="40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09955" y="3112000"/>
            <a:ext cx="11298555" cy="2603500"/>
            <a:chOff x="409955" y="3112000"/>
            <a:chExt cx="11298555" cy="26035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9955" y="3112000"/>
              <a:ext cx="11298293" cy="74797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8198" y="3875488"/>
              <a:ext cx="11144414" cy="183946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515112" y="3281171"/>
            <a:ext cx="1976755" cy="394980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25400" rIns="0" bIns="0" rtlCol="0" anchor="t">
            <a:spAutoFit/>
          </a:bodyPr>
          <a:lstStyle/>
          <a:p>
            <a:pPr marL="90805">
              <a:lnSpc>
                <a:spcPct val="100000"/>
              </a:lnSpc>
              <a:spcBef>
                <a:spcPts val="200"/>
              </a:spcBef>
            </a:pPr>
            <a:r>
              <a:rPr sz="2400" b="1">
                <a:latin typeface="Carlito"/>
                <a:cs typeface="Carlito"/>
              </a:rPr>
              <a:t>May</a:t>
            </a:r>
            <a:r>
              <a:rPr sz="2400" b="1" spc="-80">
                <a:latin typeface="Carlito"/>
                <a:cs typeface="Carlito"/>
              </a:rPr>
              <a:t> </a:t>
            </a:r>
            <a:r>
              <a:rPr lang="en-US" sz="2400" b="1" spc="-20">
                <a:latin typeface="Carlito"/>
                <a:cs typeface="Carlito"/>
              </a:rPr>
              <a:t>2025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96895" y="3273552"/>
            <a:ext cx="8955405" cy="462280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266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10"/>
              </a:spcBef>
            </a:pPr>
            <a:r>
              <a:rPr sz="2400" b="1" spc="-10">
                <a:latin typeface="Carlito"/>
                <a:cs typeface="Carlito"/>
              </a:rPr>
              <a:t>Event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15112" y="3851147"/>
            <a:ext cx="2018030" cy="1663064"/>
          </a:xfrm>
          <a:custGeom>
            <a:avLst/>
            <a:gdLst/>
            <a:ahLst/>
            <a:cxnLst/>
            <a:rect l="l" t="t" r="r" b="b"/>
            <a:pathLst>
              <a:path w="2018030" h="1663064">
                <a:moveTo>
                  <a:pt x="2017776" y="0"/>
                </a:moveTo>
                <a:lnTo>
                  <a:pt x="0" y="0"/>
                </a:lnTo>
                <a:lnTo>
                  <a:pt x="0" y="1662683"/>
                </a:lnTo>
                <a:lnTo>
                  <a:pt x="2017776" y="1662683"/>
                </a:lnTo>
                <a:lnTo>
                  <a:pt x="20177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93242" y="3865626"/>
            <a:ext cx="1737995" cy="158496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>
                <a:latin typeface="Carlito"/>
                <a:cs typeface="Carlito"/>
              </a:rPr>
              <a:t>July</a:t>
            </a:r>
            <a:r>
              <a:rPr sz="2400" spc="-20">
                <a:latin typeface="Carlito"/>
                <a:cs typeface="Carlito"/>
              </a:rPr>
              <a:t> </a:t>
            </a:r>
            <a:r>
              <a:rPr lang="en-US" sz="2400" spc="-20">
                <a:latin typeface="Carlito"/>
                <a:cs typeface="Carlito"/>
              </a:rPr>
              <a:t>6</a:t>
            </a:r>
            <a:r>
              <a:rPr sz="2400">
                <a:latin typeface="Carlito"/>
                <a:cs typeface="Carlito"/>
              </a:rPr>
              <a:t>,</a:t>
            </a:r>
            <a:r>
              <a:rPr sz="2400" spc="-10">
                <a:latin typeface="Carlito"/>
                <a:cs typeface="Carlito"/>
              </a:rPr>
              <a:t> </a:t>
            </a:r>
            <a:r>
              <a:rPr lang="en-US" sz="2400" spc="-20">
                <a:latin typeface="Carlito"/>
                <a:cs typeface="Carlito"/>
              </a:rPr>
              <a:t>2025</a:t>
            </a:r>
            <a:endParaRPr sz="2400" spc="-2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2915"/>
              </a:spcBef>
            </a:pPr>
            <a:r>
              <a:rPr sz="1800" spc="-10">
                <a:latin typeface="Carlito"/>
                <a:cs typeface="Carlito"/>
              </a:rPr>
              <a:t>Component</a:t>
            </a:r>
            <a:r>
              <a:rPr sz="1800" spc="-35">
                <a:latin typeface="Carlito"/>
                <a:cs typeface="Carlito"/>
              </a:rPr>
              <a:t> </a:t>
            </a:r>
            <a:r>
              <a:rPr sz="1800" spc="-10">
                <a:latin typeface="Carlito"/>
                <a:cs typeface="Carlito"/>
              </a:rPr>
              <a:t>marks </a:t>
            </a:r>
            <a:r>
              <a:rPr sz="1800">
                <a:latin typeface="Carlito"/>
                <a:cs typeface="Carlito"/>
              </a:rPr>
              <a:t>and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grades</a:t>
            </a:r>
            <a:r>
              <a:rPr sz="1800" spc="-65">
                <a:latin typeface="Carlito"/>
                <a:cs typeface="Carlito"/>
              </a:rPr>
              <a:t> </a:t>
            </a:r>
            <a:r>
              <a:rPr sz="1800" spc="-25">
                <a:latin typeface="Carlito"/>
                <a:cs typeface="Carlito"/>
              </a:rPr>
              <a:t>are </a:t>
            </a:r>
            <a:r>
              <a:rPr sz="1800">
                <a:latin typeface="Carlito"/>
                <a:cs typeface="Carlito"/>
              </a:rPr>
              <a:t>published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on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 spc="-20">
                <a:latin typeface="Carlito"/>
                <a:cs typeface="Carlito"/>
              </a:rPr>
              <a:t>IBIS.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651" y="635508"/>
            <a:ext cx="10907395" cy="1542415"/>
          </a:xfrm>
          <a:prstGeom prst="rect">
            <a:avLst/>
          </a:prstGeom>
          <a:solidFill>
            <a:srgbClr val="539E39"/>
          </a:solidFill>
        </p:spPr>
        <p:txBody>
          <a:bodyPr vert="horz" wrap="square" lIns="0" tIns="403225" rIns="0" bIns="0" rtlCol="0">
            <a:spAutoFit/>
          </a:bodyPr>
          <a:lstStyle/>
          <a:p>
            <a:pPr marR="6350" algn="ctr">
              <a:lnSpc>
                <a:spcPct val="100000"/>
              </a:lnSpc>
              <a:spcBef>
                <a:spcPts val="3175"/>
              </a:spcBef>
            </a:pP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Life</a:t>
            </a:r>
            <a:r>
              <a:rPr sz="4000" b="0" spc="-21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10">
                <a:solidFill>
                  <a:srgbClr val="FFFFFF"/>
                </a:solidFill>
                <a:latin typeface="Carlito"/>
                <a:cs typeface="Carlito"/>
              </a:rPr>
              <a:t>After</a:t>
            </a:r>
            <a:r>
              <a:rPr sz="4000" b="0" spc="-21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10">
                <a:solidFill>
                  <a:srgbClr val="FFFFFF"/>
                </a:solidFill>
                <a:latin typeface="Carlito"/>
                <a:cs typeface="Carlito"/>
              </a:rPr>
              <a:t>Exams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38072" y="2543555"/>
            <a:ext cx="9680575" cy="3693160"/>
          </a:xfrm>
          <a:custGeom>
            <a:avLst/>
            <a:gdLst/>
            <a:ahLst/>
            <a:cxnLst/>
            <a:rect l="l" t="t" r="r" b="b"/>
            <a:pathLst>
              <a:path w="9680575" h="3693160">
                <a:moveTo>
                  <a:pt x="0" y="3692652"/>
                </a:moveTo>
                <a:lnTo>
                  <a:pt x="9680448" y="3692652"/>
                </a:lnTo>
                <a:lnTo>
                  <a:pt x="9680448" y="0"/>
                </a:lnTo>
                <a:lnTo>
                  <a:pt x="0" y="0"/>
                </a:lnTo>
                <a:lnTo>
                  <a:pt x="0" y="369265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1126642" y="2239136"/>
            <a:ext cx="9714865" cy="3667542"/>
          </a:xfrm>
          <a:prstGeom prst="rect">
            <a:avLst/>
          </a:prstGeom>
        </p:spPr>
        <p:txBody>
          <a:bodyPr vert="horz" wrap="square" lIns="0" tIns="335153" rIns="0" bIns="0" rtlCol="0" anchor="t">
            <a:spAutoFit/>
          </a:bodyPr>
          <a:lstStyle/>
          <a:p>
            <a:pPr marL="301625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Carlito"/>
                <a:cs typeface="Carlito"/>
              </a:rPr>
              <a:t>ENQUIRY</a:t>
            </a:r>
            <a:r>
              <a:rPr sz="1800" b="1" spc="-45">
                <a:latin typeface="Carlito"/>
                <a:cs typeface="Carlito"/>
              </a:rPr>
              <a:t> </a:t>
            </a:r>
            <a:r>
              <a:rPr sz="1800" b="1">
                <a:latin typeface="Carlito"/>
                <a:cs typeface="Carlito"/>
              </a:rPr>
              <a:t>UPON</a:t>
            </a:r>
            <a:r>
              <a:rPr sz="1800" b="1" spc="-45">
                <a:latin typeface="Carlito"/>
                <a:cs typeface="Carlito"/>
              </a:rPr>
              <a:t> </a:t>
            </a:r>
            <a:r>
              <a:rPr sz="1800" b="1" spc="-10">
                <a:latin typeface="Carlito"/>
                <a:cs typeface="Carlito"/>
              </a:rPr>
              <a:t>RESULTS</a:t>
            </a:r>
            <a:endParaRPr sz="1800">
              <a:latin typeface="Carlito"/>
              <a:cs typeface="Carlito"/>
            </a:endParaRPr>
          </a:p>
          <a:p>
            <a:pPr marL="301625" marR="43180">
              <a:lnSpc>
                <a:spcPct val="100000"/>
              </a:lnSpc>
            </a:pPr>
            <a:r>
              <a:rPr sz="1800" spc="-40"/>
              <a:t>You</a:t>
            </a:r>
            <a:r>
              <a:rPr sz="1800" spc="-45"/>
              <a:t> </a:t>
            </a:r>
            <a:r>
              <a:rPr sz="1800"/>
              <a:t>may</a:t>
            </a:r>
            <a:r>
              <a:rPr sz="1800" spc="-40"/>
              <a:t> </a:t>
            </a:r>
            <a:r>
              <a:rPr sz="1800"/>
              <a:t>request</a:t>
            </a:r>
            <a:r>
              <a:rPr sz="1800" spc="-30"/>
              <a:t> </a:t>
            </a:r>
            <a:r>
              <a:rPr sz="1800"/>
              <a:t>a</a:t>
            </a:r>
            <a:r>
              <a:rPr sz="1800" spc="-45"/>
              <a:t> </a:t>
            </a:r>
            <a:r>
              <a:rPr sz="1800" spc="-10"/>
              <a:t>re-</a:t>
            </a:r>
            <a:r>
              <a:rPr sz="1800"/>
              <a:t>mark</a:t>
            </a:r>
            <a:r>
              <a:rPr sz="1800" spc="-35"/>
              <a:t> </a:t>
            </a:r>
            <a:r>
              <a:rPr sz="1800"/>
              <a:t>of</a:t>
            </a:r>
            <a:r>
              <a:rPr sz="1800" spc="-45"/>
              <a:t> </a:t>
            </a:r>
            <a:r>
              <a:rPr sz="1800"/>
              <a:t>an</a:t>
            </a:r>
            <a:r>
              <a:rPr sz="1800" spc="-25"/>
              <a:t> </a:t>
            </a:r>
            <a:r>
              <a:rPr sz="1800"/>
              <a:t>externally</a:t>
            </a:r>
            <a:r>
              <a:rPr sz="1800" spc="-30"/>
              <a:t> </a:t>
            </a:r>
            <a:r>
              <a:rPr sz="1800"/>
              <a:t>assessed</a:t>
            </a:r>
            <a:r>
              <a:rPr sz="1800" spc="-55"/>
              <a:t> </a:t>
            </a:r>
            <a:r>
              <a:rPr sz="1800"/>
              <a:t>material</a:t>
            </a:r>
            <a:r>
              <a:rPr sz="1800" spc="-40"/>
              <a:t> </a:t>
            </a:r>
            <a:r>
              <a:rPr sz="1800" spc="-10"/>
              <a:t>(exam,</a:t>
            </a:r>
            <a:r>
              <a:rPr sz="1800" spc="-35"/>
              <a:t> </a:t>
            </a:r>
            <a:r>
              <a:rPr sz="1800"/>
              <a:t>EE).</a:t>
            </a:r>
            <a:r>
              <a:rPr sz="1800" spc="345"/>
              <a:t> </a:t>
            </a:r>
            <a:r>
              <a:rPr sz="1800"/>
              <a:t>A</a:t>
            </a:r>
            <a:r>
              <a:rPr sz="1800" spc="-40"/>
              <a:t> </a:t>
            </a:r>
            <a:r>
              <a:rPr sz="1800"/>
              <a:t>request</a:t>
            </a:r>
            <a:r>
              <a:rPr sz="1800" spc="-30"/>
              <a:t> </a:t>
            </a:r>
            <a:r>
              <a:rPr sz="1800"/>
              <a:t>for</a:t>
            </a:r>
            <a:r>
              <a:rPr sz="1800" spc="-40"/>
              <a:t> </a:t>
            </a:r>
            <a:r>
              <a:rPr sz="1800"/>
              <a:t>an</a:t>
            </a:r>
            <a:r>
              <a:rPr sz="1800" spc="-40"/>
              <a:t> </a:t>
            </a:r>
            <a:r>
              <a:rPr sz="1800" spc="-10"/>
              <a:t>enquiry </a:t>
            </a:r>
            <a:r>
              <a:rPr sz="1800"/>
              <a:t>upon</a:t>
            </a:r>
            <a:r>
              <a:rPr sz="1800" spc="-35"/>
              <a:t> </a:t>
            </a:r>
            <a:r>
              <a:rPr sz="1800"/>
              <a:t>results</a:t>
            </a:r>
            <a:r>
              <a:rPr sz="1800" spc="-40"/>
              <a:t> </a:t>
            </a:r>
            <a:r>
              <a:rPr sz="1800"/>
              <a:t>will</a:t>
            </a:r>
            <a:r>
              <a:rPr sz="1800" spc="-30"/>
              <a:t> </a:t>
            </a:r>
            <a:r>
              <a:rPr sz="1800"/>
              <a:t>only</a:t>
            </a:r>
            <a:r>
              <a:rPr sz="1800" spc="-40"/>
              <a:t> </a:t>
            </a:r>
            <a:r>
              <a:rPr sz="1800"/>
              <a:t>be</a:t>
            </a:r>
            <a:r>
              <a:rPr sz="1800" spc="-30"/>
              <a:t> </a:t>
            </a:r>
            <a:r>
              <a:rPr sz="1800"/>
              <a:t>accepted</a:t>
            </a:r>
            <a:r>
              <a:rPr sz="1800" spc="-15"/>
              <a:t> </a:t>
            </a:r>
            <a:r>
              <a:rPr sz="1800"/>
              <a:t>from</a:t>
            </a:r>
            <a:r>
              <a:rPr sz="1800" spc="-45"/>
              <a:t> </a:t>
            </a:r>
            <a:r>
              <a:rPr sz="1800"/>
              <a:t>schools,</a:t>
            </a:r>
            <a:r>
              <a:rPr sz="1800" spc="-35"/>
              <a:t> </a:t>
            </a:r>
            <a:r>
              <a:rPr sz="1800"/>
              <a:t>not</a:t>
            </a:r>
            <a:r>
              <a:rPr sz="1800" spc="-35"/>
              <a:t> </a:t>
            </a:r>
            <a:r>
              <a:rPr sz="1800"/>
              <a:t>from</a:t>
            </a:r>
            <a:r>
              <a:rPr sz="1800" spc="-45"/>
              <a:t> </a:t>
            </a:r>
            <a:r>
              <a:rPr sz="1800"/>
              <a:t>individual</a:t>
            </a:r>
            <a:r>
              <a:rPr sz="1800" spc="-20"/>
              <a:t> </a:t>
            </a:r>
            <a:r>
              <a:rPr sz="1800" spc="-10"/>
              <a:t>candidates,</a:t>
            </a:r>
            <a:r>
              <a:rPr sz="1800" spc="-45"/>
              <a:t> </a:t>
            </a:r>
            <a:r>
              <a:rPr sz="1800"/>
              <a:t>their</a:t>
            </a:r>
            <a:r>
              <a:rPr sz="1800" spc="-35"/>
              <a:t> </a:t>
            </a:r>
            <a:r>
              <a:rPr sz="1800"/>
              <a:t>legal</a:t>
            </a:r>
            <a:r>
              <a:rPr sz="1800" spc="-35"/>
              <a:t> </a:t>
            </a:r>
            <a:r>
              <a:rPr sz="1800" spc="-10"/>
              <a:t>guardian </a:t>
            </a:r>
            <a:r>
              <a:rPr sz="1800"/>
              <a:t>or</a:t>
            </a:r>
            <a:r>
              <a:rPr sz="1800" spc="-45"/>
              <a:t> </a:t>
            </a:r>
            <a:r>
              <a:rPr sz="1800"/>
              <a:t>other</a:t>
            </a:r>
            <a:r>
              <a:rPr sz="1800" spc="-40"/>
              <a:t> </a:t>
            </a:r>
            <a:r>
              <a:rPr sz="1800"/>
              <a:t>representatives.</a:t>
            </a:r>
            <a:r>
              <a:rPr sz="1800" spc="305"/>
              <a:t> </a:t>
            </a:r>
            <a:r>
              <a:rPr sz="1800"/>
              <a:t>A</a:t>
            </a:r>
            <a:r>
              <a:rPr sz="1800" spc="-45"/>
              <a:t> </a:t>
            </a:r>
            <a:r>
              <a:rPr sz="1800" spc="-10"/>
              <a:t>re-</a:t>
            </a:r>
            <a:r>
              <a:rPr sz="1800"/>
              <a:t>marking</a:t>
            </a:r>
            <a:r>
              <a:rPr sz="1800" spc="-40"/>
              <a:t> </a:t>
            </a:r>
            <a:r>
              <a:rPr sz="1800"/>
              <a:t>does</a:t>
            </a:r>
            <a:r>
              <a:rPr sz="1800" spc="-45"/>
              <a:t> </a:t>
            </a:r>
            <a:r>
              <a:rPr sz="1800"/>
              <a:t>not</a:t>
            </a:r>
            <a:r>
              <a:rPr sz="1800" spc="-35"/>
              <a:t> </a:t>
            </a:r>
            <a:r>
              <a:rPr sz="1800"/>
              <a:t>include</a:t>
            </a:r>
            <a:r>
              <a:rPr sz="1800" spc="-20"/>
              <a:t> </a:t>
            </a:r>
            <a:r>
              <a:rPr sz="1800"/>
              <a:t>multiple</a:t>
            </a:r>
            <a:r>
              <a:rPr sz="1800" spc="-35"/>
              <a:t> </a:t>
            </a:r>
            <a:r>
              <a:rPr sz="1800"/>
              <a:t>choice</a:t>
            </a:r>
            <a:r>
              <a:rPr sz="1800" spc="-10"/>
              <a:t> components</a:t>
            </a:r>
            <a:r>
              <a:rPr sz="1800" spc="-50"/>
              <a:t> </a:t>
            </a:r>
            <a:r>
              <a:rPr sz="1800"/>
              <a:t>(MCQ)</a:t>
            </a:r>
            <a:r>
              <a:rPr sz="1800" spc="-30"/>
              <a:t> </a:t>
            </a:r>
            <a:r>
              <a:rPr sz="1800" spc="-25"/>
              <a:t>and </a:t>
            </a:r>
            <a:r>
              <a:rPr sz="1800"/>
              <a:t>internal</a:t>
            </a:r>
            <a:r>
              <a:rPr sz="1800" spc="-45"/>
              <a:t> </a:t>
            </a:r>
            <a:r>
              <a:rPr sz="1800"/>
              <a:t>assessments.</a:t>
            </a:r>
            <a:r>
              <a:rPr sz="1800" spc="290"/>
              <a:t> </a:t>
            </a:r>
            <a:r>
              <a:rPr sz="1800"/>
              <a:t>A</a:t>
            </a:r>
            <a:r>
              <a:rPr sz="1800" spc="-50"/>
              <a:t> </a:t>
            </a:r>
            <a:r>
              <a:rPr sz="1800"/>
              <a:t>request</a:t>
            </a:r>
            <a:r>
              <a:rPr sz="1800" spc="-50"/>
              <a:t> </a:t>
            </a:r>
            <a:r>
              <a:rPr sz="1800"/>
              <a:t>for</a:t>
            </a:r>
            <a:r>
              <a:rPr sz="1800" spc="-45"/>
              <a:t> </a:t>
            </a:r>
            <a:r>
              <a:rPr sz="1800"/>
              <a:t>an</a:t>
            </a:r>
            <a:r>
              <a:rPr sz="1800" spc="-40"/>
              <a:t> </a:t>
            </a:r>
            <a:r>
              <a:rPr sz="1800"/>
              <a:t>enquiry</a:t>
            </a:r>
            <a:r>
              <a:rPr sz="1800" spc="-40"/>
              <a:t> </a:t>
            </a:r>
            <a:r>
              <a:rPr sz="1800"/>
              <a:t>upon</a:t>
            </a:r>
            <a:r>
              <a:rPr sz="1800" spc="-35"/>
              <a:t> </a:t>
            </a:r>
            <a:r>
              <a:rPr sz="1800"/>
              <a:t>results</a:t>
            </a:r>
            <a:r>
              <a:rPr sz="1800" spc="-55"/>
              <a:t> </a:t>
            </a:r>
            <a:r>
              <a:rPr sz="1800"/>
              <a:t>must</a:t>
            </a:r>
            <a:r>
              <a:rPr sz="1800" spc="-55"/>
              <a:t> </a:t>
            </a:r>
            <a:r>
              <a:rPr sz="1800"/>
              <a:t>be</a:t>
            </a:r>
            <a:r>
              <a:rPr sz="1800" spc="-30"/>
              <a:t> </a:t>
            </a:r>
            <a:r>
              <a:rPr sz="1800"/>
              <a:t>submitted </a:t>
            </a:r>
            <a:r>
              <a:rPr sz="1800" b="1">
                <a:latin typeface="Carlito"/>
                <a:cs typeface="Carlito"/>
              </a:rPr>
              <a:t>no</a:t>
            </a:r>
            <a:r>
              <a:rPr sz="1800" b="1" spc="-65">
                <a:latin typeface="Carlito"/>
                <a:cs typeface="Carlito"/>
              </a:rPr>
              <a:t> </a:t>
            </a:r>
            <a:r>
              <a:rPr sz="1800" b="1">
                <a:latin typeface="Carlito"/>
                <a:cs typeface="Carlito"/>
              </a:rPr>
              <a:t>later</a:t>
            </a:r>
            <a:r>
              <a:rPr sz="1800" b="1" spc="-65">
                <a:latin typeface="Carlito"/>
                <a:cs typeface="Carlito"/>
              </a:rPr>
              <a:t> </a:t>
            </a:r>
            <a:r>
              <a:rPr sz="1800" b="1" spc="-20">
                <a:latin typeface="Carlito"/>
                <a:cs typeface="Carlito"/>
              </a:rPr>
              <a:t>than </a:t>
            </a:r>
            <a:r>
              <a:rPr sz="1800" b="1">
                <a:latin typeface="Carlito"/>
                <a:cs typeface="Carlito"/>
              </a:rPr>
              <a:t>September</a:t>
            </a:r>
            <a:r>
              <a:rPr sz="1800" b="1" spc="-100">
                <a:latin typeface="Carlito"/>
                <a:cs typeface="Carlito"/>
              </a:rPr>
              <a:t> </a:t>
            </a:r>
            <a:r>
              <a:rPr sz="1800" b="1" spc="-20">
                <a:latin typeface="Carlito"/>
                <a:cs typeface="Carlito"/>
              </a:rPr>
              <a:t>15</a:t>
            </a:r>
            <a:r>
              <a:rPr sz="1800" b="1" spc="-30" baseline="25462">
                <a:latin typeface="Carlito"/>
                <a:cs typeface="Carlito"/>
              </a:rPr>
              <a:t>th</a:t>
            </a:r>
            <a:r>
              <a:rPr sz="1800" b="1" spc="-20">
                <a:latin typeface="Carlito"/>
                <a:cs typeface="Carlito"/>
              </a:rPr>
              <a:t>.</a:t>
            </a:r>
            <a:endParaRPr sz="1800">
              <a:latin typeface="Carlito"/>
              <a:cs typeface="Carlito"/>
            </a:endParaRPr>
          </a:p>
          <a:p>
            <a:pPr marL="301625">
              <a:lnSpc>
                <a:spcPct val="100000"/>
              </a:lnSpc>
              <a:spcBef>
                <a:spcPts val="2165"/>
              </a:spcBef>
            </a:pPr>
            <a:r>
              <a:rPr sz="1800" b="1" spc="-20">
                <a:latin typeface="Carlito"/>
                <a:cs typeface="Carlito"/>
              </a:rPr>
              <a:t>RETAKING</a:t>
            </a:r>
            <a:r>
              <a:rPr sz="1800" b="1" spc="-10">
                <a:latin typeface="Carlito"/>
                <a:cs typeface="Carlito"/>
              </a:rPr>
              <a:t> </a:t>
            </a:r>
            <a:r>
              <a:rPr sz="1800" b="1">
                <a:latin typeface="Carlito"/>
                <a:cs typeface="Carlito"/>
              </a:rPr>
              <a:t>AN</a:t>
            </a:r>
            <a:r>
              <a:rPr sz="1800" b="1" spc="-10">
                <a:latin typeface="Carlito"/>
                <a:cs typeface="Carlito"/>
              </a:rPr>
              <a:t> </a:t>
            </a:r>
            <a:r>
              <a:rPr sz="1800" b="1">
                <a:latin typeface="Carlito"/>
                <a:cs typeface="Carlito"/>
              </a:rPr>
              <a:t>IB</a:t>
            </a:r>
            <a:r>
              <a:rPr sz="1800" b="1" spc="-5">
                <a:latin typeface="Carlito"/>
                <a:cs typeface="Carlito"/>
              </a:rPr>
              <a:t> </a:t>
            </a:r>
            <a:r>
              <a:rPr sz="1800" b="1" spc="-20">
                <a:latin typeface="Carlito"/>
                <a:cs typeface="Carlito"/>
              </a:rPr>
              <a:t>EXAM</a:t>
            </a:r>
            <a:endParaRPr sz="1800">
              <a:latin typeface="Carlito"/>
              <a:cs typeface="Carlito"/>
            </a:endParaRPr>
          </a:p>
          <a:p>
            <a:pPr marL="301625" marR="196850">
              <a:lnSpc>
                <a:spcPct val="100000"/>
              </a:lnSpc>
            </a:pPr>
            <a:r>
              <a:rPr sz="1800"/>
              <a:t>The</a:t>
            </a:r>
            <a:r>
              <a:rPr sz="1800" spc="-45"/>
              <a:t> </a:t>
            </a:r>
            <a:r>
              <a:rPr sz="1800"/>
              <a:t>deadline</a:t>
            </a:r>
            <a:r>
              <a:rPr sz="1800" spc="-20"/>
              <a:t> </a:t>
            </a:r>
            <a:r>
              <a:rPr sz="1800"/>
              <a:t>for</a:t>
            </a:r>
            <a:r>
              <a:rPr sz="1800" spc="-40"/>
              <a:t> </a:t>
            </a:r>
            <a:r>
              <a:rPr sz="1800" spc="-10"/>
              <a:t>registration</a:t>
            </a:r>
            <a:r>
              <a:rPr sz="1800" spc="-30"/>
              <a:t> </a:t>
            </a:r>
            <a:r>
              <a:rPr sz="1800"/>
              <a:t>and</a:t>
            </a:r>
            <a:r>
              <a:rPr sz="1800" spc="-45"/>
              <a:t> </a:t>
            </a:r>
            <a:r>
              <a:rPr sz="1800" spc="-10"/>
              <a:t>payment</a:t>
            </a:r>
            <a:r>
              <a:rPr sz="1800" spc="-45"/>
              <a:t> </a:t>
            </a:r>
            <a:r>
              <a:rPr sz="1800"/>
              <a:t>of</a:t>
            </a:r>
            <a:r>
              <a:rPr sz="1800" spc="-30"/>
              <a:t> </a:t>
            </a:r>
            <a:r>
              <a:rPr sz="1800"/>
              <a:t>a</a:t>
            </a:r>
            <a:r>
              <a:rPr sz="1800" spc="-45"/>
              <a:t> </a:t>
            </a:r>
            <a:r>
              <a:rPr sz="1800" spc="-10"/>
              <a:t>candidate</a:t>
            </a:r>
            <a:r>
              <a:rPr sz="1800" spc="-30"/>
              <a:t> </a:t>
            </a:r>
            <a:r>
              <a:rPr sz="1800"/>
              <a:t>from</a:t>
            </a:r>
            <a:r>
              <a:rPr sz="1800" spc="-40"/>
              <a:t> </a:t>
            </a:r>
            <a:r>
              <a:rPr sz="1800"/>
              <a:t>May</a:t>
            </a:r>
            <a:r>
              <a:rPr sz="1800" spc="-45"/>
              <a:t> </a:t>
            </a:r>
            <a:r>
              <a:rPr sz="1800"/>
              <a:t>20</a:t>
            </a:r>
            <a:r>
              <a:rPr lang="en-US" sz="1800"/>
              <a:t>25</a:t>
            </a:r>
            <a:r>
              <a:rPr sz="1800" spc="-30"/>
              <a:t> </a:t>
            </a:r>
            <a:r>
              <a:rPr sz="1800"/>
              <a:t>session</a:t>
            </a:r>
            <a:r>
              <a:rPr sz="1800" spc="-50"/>
              <a:t> </a:t>
            </a:r>
            <a:r>
              <a:rPr sz="1800"/>
              <a:t>retaking</a:t>
            </a:r>
            <a:r>
              <a:rPr sz="1800" spc="-30"/>
              <a:t> </a:t>
            </a:r>
            <a:r>
              <a:rPr sz="1800"/>
              <a:t>one</a:t>
            </a:r>
            <a:r>
              <a:rPr sz="1800" spc="-25"/>
              <a:t> or </a:t>
            </a:r>
            <a:r>
              <a:rPr sz="1800"/>
              <a:t>more</a:t>
            </a:r>
            <a:r>
              <a:rPr sz="1800" spc="-30"/>
              <a:t> </a:t>
            </a:r>
            <a:r>
              <a:rPr sz="1800"/>
              <a:t>subjects</a:t>
            </a:r>
            <a:r>
              <a:rPr sz="1800" spc="-30"/>
              <a:t> </a:t>
            </a:r>
            <a:r>
              <a:rPr sz="1800"/>
              <a:t>in</a:t>
            </a:r>
            <a:r>
              <a:rPr sz="1800" spc="-15"/>
              <a:t> </a:t>
            </a:r>
            <a:r>
              <a:rPr sz="1800" spc="-10"/>
              <a:t>November</a:t>
            </a:r>
            <a:r>
              <a:rPr sz="1800" spc="-25"/>
              <a:t> </a:t>
            </a:r>
            <a:r>
              <a:rPr lang="en-US" sz="1800"/>
              <a:t>2025</a:t>
            </a:r>
            <a:r>
              <a:rPr sz="1800" spc="-25"/>
              <a:t> </a:t>
            </a:r>
            <a:r>
              <a:rPr sz="1800"/>
              <a:t>is</a:t>
            </a:r>
            <a:r>
              <a:rPr sz="1800" spc="-30"/>
              <a:t> </a:t>
            </a:r>
            <a:r>
              <a:rPr sz="1800"/>
              <a:t>July</a:t>
            </a:r>
            <a:r>
              <a:rPr sz="1800" spc="-15"/>
              <a:t> </a:t>
            </a:r>
            <a:r>
              <a:rPr sz="1800"/>
              <a:t>29</a:t>
            </a:r>
            <a:r>
              <a:rPr sz="1800" baseline="25462"/>
              <a:t>th</a:t>
            </a:r>
            <a:r>
              <a:rPr sz="1800"/>
              <a:t>.</a:t>
            </a:r>
            <a:r>
              <a:rPr sz="1800" spc="345"/>
              <a:t> </a:t>
            </a:r>
            <a:r>
              <a:rPr sz="1800"/>
              <a:t>The</a:t>
            </a:r>
            <a:r>
              <a:rPr sz="1800" spc="-25"/>
              <a:t> </a:t>
            </a:r>
            <a:r>
              <a:rPr sz="1800"/>
              <a:t>cost</a:t>
            </a:r>
            <a:r>
              <a:rPr sz="1800" spc="-20"/>
              <a:t> </a:t>
            </a:r>
            <a:r>
              <a:rPr sz="1800"/>
              <a:t>is</a:t>
            </a:r>
            <a:r>
              <a:rPr sz="1800" spc="-25"/>
              <a:t> </a:t>
            </a:r>
            <a:r>
              <a:rPr sz="1800"/>
              <a:t>$172.00</a:t>
            </a:r>
            <a:r>
              <a:rPr sz="1800" spc="-30"/>
              <a:t> </a:t>
            </a:r>
            <a:r>
              <a:rPr sz="1800" spc="-10"/>
              <a:t>registration</a:t>
            </a:r>
            <a:r>
              <a:rPr sz="1800" spc="-30"/>
              <a:t> </a:t>
            </a:r>
            <a:r>
              <a:rPr sz="1800"/>
              <a:t>fee</a:t>
            </a:r>
            <a:r>
              <a:rPr sz="1800" spc="-10"/>
              <a:t> </a:t>
            </a:r>
            <a:r>
              <a:rPr sz="1800"/>
              <a:t>plus</a:t>
            </a:r>
            <a:r>
              <a:rPr sz="1800" spc="-25"/>
              <a:t> </a:t>
            </a:r>
            <a:r>
              <a:rPr sz="1800"/>
              <a:t>$119.00</a:t>
            </a:r>
            <a:r>
              <a:rPr sz="1800" spc="-25"/>
              <a:t> per </a:t>
            </a:r>
            <a:r>
              <a:rPr sz="1800"/>
              <a:t>subject</a:t>
            </a:r>
            <a:r>
              <a:rPr sz="1800" spc="-50"/>
              <a:t> </a:t>
            </a:r>
            <a:r>
              <a:rPr sz="1800"/>
              <a:t>exam.</a:t>
            </a:r>
            <a:r>
              <a:rPr sz="1800" spc="-50"/>
              <a:t> </a:t>
            </a:r>
            <a:r>
              <a:rPr sz="1800"/>
              <a:t>Cost</a:t>
            </a:r>
            <a:r>
              <a:rPr sz="1800" spc="-35"/>
              <a:t> </a:t>
            </a:r>
            <a:r>
              <a:rPr sz="1800"/>
              <a:t>for</a:t>
            </a:r>
            <a:r>
              <a:rPr sz="1800" spc="-40"/>
              <a:t> </a:t>
            </a:r>
            <a:r>
              <a:rPr sz="1800"/>
              <a:t>TOK</a:t>
            </a:r>
            <a:r>
              <a:rPr sz="1800" spc="-40"/>
              <a:t> </a:t>
            </a:r>
            <a:r>
              <a:rPr sz="1800"/>
              <a:t>is</a:t>
            </a:r>
            <a:r>
              <a:rPr sz="1800" spc="-45"/>
              <a:t> </a:t>
            </a:r>
            <a:r>
              <a:rPr sz="1800" spc="-10"/>
              <a:t>registration</a:t>
            </a:r>
            <a:r>
              <a:rPr sz="1800" spc="-30"/>
              <a:t> </a:t>
            </a:r>
            <a:r>
              <a:rPr sz="1800"/>
              <a:t>fee</a:t>
            </a:r>
            <a:r>
              <a:rPr sz="1800" spc="-35"/>
              <a:t> </a:t>
            </a:r>
            <a:r>
              <a:rPr sz="1800"/>
              <a:t>plus</a:t>
            </a:r>
            <a:r>
              <a:rPr sz="1800" spc="-30"/>
              <a:t> </a:t>
            </a:r>
            <a:r>
              <a:rPr sz="1800"/>
              <a:t>$46.00</a:t>
            </a:r>
            <a:r>
              <a:rPr sz="1800" spc="-40"/>
              <a:t> </a:t>
            </a:r>
            <a:r>
              <a:rPr sz="1800"/>
              <a:t>and</a:t>
            </a:r>
            <a:r>
              <a:rPr sz="1800" spc="-35"/>
              <a:t> </a:t>
            </a:r>
            <a:r>
              <a:rPr sz="1800"/>
              <a:t>EE</a:t>
            </a:r>
            <a:r>
              <a:rPr sz="1800" spc="-45"/>
              <a:t> </a:t>
            </a:r>
            <a:r>
              <a:rPr sz="1800"/>
              <a:t>is</a:t>
            </a:r>
            <a:r>
              <a:rPr sz="1800" spc="-30"/>
              <a:t> </a:t>
            </a:r>
            <a:r>
              <a:rPr sz="1800" spc="-10"/>
              <a:t>registration</a:t>
            </a:r>
            <a:r>
              <a:rPr sz="1800" spc="-45"/>
              <a:t> </a:t>
            </a:r>
            <a:r>
              <a:rPr sz="1800"/>
              <a:t>fee</a:t>
            </a:r>
            <a:r>
              <a:rPr sz="1800" spc="-30"/>
              <a:t> </a:t>
            </a:r>
            <a:r>
              <a:rPr sz="1800"/>
              <a:t>plus</a:t>
            </a:r>
            <a:r>
              <a:rPr sz="1800" spc="-40"/>
              <a:t> </a:t>
            </a:r>
            <a:r>
              <a:rPr sz="1800" spc="-10"/>
              <a:t>$91.00.</a:t>
            </a:r>
            <a:endParaRPr sz="1800"/>
          </a:p>
          <a:p>
            <a:pPr marL="301625">
              <a:lnSpc>
                <a:spcPct val="100000"/>
              </a:lnSpc>
            </a:pPr>
            <a:r>
              <a:rPr sz="1800" u="sng" spc="-10">
                <a:uFill>
                  <a:solidFill>
                    <a:srgbClr val="000000"/>
                  </a:solidFill>
                </a:uFill>
              </a:rPr>
              <a:t>Parents</a:t>
            </a:r>
            <a:r>
              <a:rPr sz="1800" u="sng" spc="-5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</a:rPr>
              <a:t>are</a:t>
            </a:r>
            <a:r>
              <a:rPr sz="1800" u="sng" spc="-2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</a:rPr>
              <a:t>also</a:t>
            </a:r>
            <a:r>
              <a:rPr sz="1800" u="sng" spc="-4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1800" u="sng" spc="-10">
                <a:uFill>
                  <a:solidFill>
                    <a:srgbClr val="000000"/>
                  </a:solidFill>
                </a:uFill>
              </a:rPr>
              <a:t>responsible</a:t>
            </a:r>
            <a:r>
              <a:rPr sz="1800" u="sng" spc="-3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</a:rPr>
              <a:t>for</a:t>
            </a:r>
            <a:r>
              <a:rPr sz="1800" u="sng" spc="-35">
                <a:uFill>
                  <a:solidFill>
                    <a:srgbClr val="000000"/>
                  </a:solidFill>
                </a:uFill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</a:rPr>
              <a:t>any</a:t>
            </a:r>
            <a:r>
              <a:rPr sz="1800" u="sng" spc="-3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</a:rPr>
              <a:t>mailing</a:t>
            </a:r>
            <a:r>
              <a:rPr sz="1800" u="sng" spc="-2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1800" u="sng" spc="-10">
                <a:uFill>
                  <a:solidFill>
                    <a:srgbClr val="000000"/>
                  </a:solidFill>
                </a:uFill>
              </a:rPr>
              <a:t>fees.</a:t>
            </a:r>
            <a:endParaRPr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651" y="635508"/>
            <a:ext cx="10907395" cy="1542415"/>
          </a:xfrm>
          <a:prstGeom prst="rect">
            <a:avLst/>
          </a:prstGeom>
          <a:solidFill>
            <a:srgbClr val="539E39"/>
          </a:solidFill>
        </p:spPr>
        <p:txBody>
          <a:bodyPr vert="horz" wrap="square" lIns="0" tIns="403225" rIns="0" bIns="0" rtlCol="0">
            <a:spAutoFit/>
          </a:bodyPr>
          <a:lstStyle/>
          <a:p>
            <a:pPr marR="3175" algn="ctr">
              <a:lnSpc>
                <a:spcPct val="100000"/>
              </a:lnSpc>
              <a:spcBef>
                <a:spcPts val="3175"/>
              </a:spcBef>
            </a:pPr>
            <a:r>
              <a:rPr sz="4000" b="0" spc="-20">
                <a:solidFill>
                  <a:srgbClr val="FFFFFF"/>
                </a:solidFill>
                <a:latin typeface="Carlito"/>
                <a:cs typeface="Carlito"/>
              </a:rPr>
              <a:t>Additional</a:t>
            </a:r>
            <a:r>
              <a:rPr sz="4000" b="0" spc="-12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10">
                <a:solidFill>
                  <a:srgbClr val="FFFFFF"/>
                </a:solidFill>
                <a:latin typeface="Carlito"/>
                <a:cs typeface="Carlito"/>
              </a:rPr>
              <a:t>Documents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8072" y="2543555"/>
            <a:ext cx="9680575" cy="325345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1590" rIns="0" bIns="0" rtlCol="0" anchor="t">
            <a:spAutoFit/>
          </a:bodyPr>
          <a:lstStyle/>
          <a:p>
            <a:pPr marL="90805" marR="873760">
              <a:lnSpc>
                <a:spcPct val="100000"/>
              </a:lnSpc>
              <a:spcBef>
                <a:spcPts val="170"/>
              </a:spcBef>
            </a:pPr>
            <a:r>
              <a:rPr sz="3000" b="1" dirty="0">
                <a:latin typeface="Carlito"/>
                <a:cs typeface="Carlito"/>
              </a:rPr>
              <a:t>Credit</a:t>
            </a:r>
            <a:r>
              <a:rPr sz="3000" b="1" spc="-85" dirty="0">
                <a:latin typeface="Carlito"/>
                <a:cs typeface="Carlito"/>
              </a:rPr>
              <a:t> </a:t>
            </a:r>
            <a:r>
              <a:rPr sz="3000" b="1" dirty="0">
                <a:latin typeface="Carlito"/>
                <a:cs typeface="Carlito"/>
              </a:rPr>
              <a:t>by</a:t>
            </a:r>
            <a:r>
              <a:rPr sz="3000" b="1" spc="-85" dirty="0">
                <a:latin typeface="Carlito"/>
                <a:cs typeface="Carlito"/>
              </a:rPr>
              <a:t> </a:t>
            </a:r>
            <a:r>
              <a:rPr sz="3000" b="1" spc="-10" dirty="0">
                <a:latin typeface="Carlito"/>
                <a:cs typeface="Carlito"/>
              </a:rPr>
              <a:t>Equivalencies</a:t>
            </a:r>
            <a:r>
              <a:rPr sz="3000" b="1" spc="-55" dirty="0">
                <a:latin typeface="Carlito"/>
                <a:cs typeface="Carlito"/>
              </a:rPr>
              <a:t> </a:t>
            </a:r>
            <a:r>
              <a:rPr sz="3000" b="1" dirty="0">
                <a:latin typeface="Carlito"/>
                <a:cs typeface="Carlito"/>
              </a:rPr>
              <a:t>for</a:t>
            </a:r>
            <a:r>
              <a:rPr sz="3000" b="1" spc="-95" dirty="0">
                <a:latin typeface="Carlito"/>
                <a:cs typeface="Carlito"/>
              </a:rPr>
              <a:t> </a:t>
            </a:r>
            <a:r>
              <a:rPr sz="3000" b="1" spc="-10" dirty="0">
                <a:latin typeface="Carlito"/>
                <a:cs typeface="Carlito"/>
              </a:rPr>
              <a:t>in-</a:t>
            </a:r>
            <a:r>
              <a:rPr sz="3000" b="1" dirty="0">
                <a:latin typeface="Carlito"/>
                <a:cs typeface="Carlito"/>
              </a:rPr>
              <a:t>state</a:t>
            </a:r>
            <a:r>
              <a:rPr sz="3000" b="1" spc="-100" dirty="0">
                <a:latin typeface="Carlito"/>
                <a:cs typeface="Carlito"/>
              </a:rPr>
              <a:t> </a:t>
            </a:r>
            <a:r>
              <a:rPr sz="3000" b="1" dirty="0">
                <a:latin typeface="Carlito"/>
                <a:cs typeface="Carlito"/>
              </a:rPr>
              <a:t>public</a:t>
            </a:r>
            <a:r>
              <a:rPr sz="3000" b="1" spc="-80" dirty="0">
                <a:latin typeface="Carlito"/>
                <a:cs typeface="Carlito"/>
              </a:rPr>
              <a:t> </a:t>
            </a:r>
            <a:r>
              <a:rPr sz="3000" b="1" dirty="0">
                <a:latin typeface="Carlito"/>
                <a:cs typeface="Carlito"/>
              </a:rPr>
              <a:t>schools</a:t>
            </a:r>
            <a:r>
              <a:rPr sz="3000" b="1" spc="-75" dirty="0">
                <a:latin typeface="Carlito"/>
                <a:cs typeface="Carlito"/>
              </a:rPr>
              <a:t> </a:t>
            </a:r>
            <a:r>
              <a:rPr sz="3000" b="1" dirty="0">
                <a:latin typeface="Carlito"/>
                <a:cs typeface="Carlito"/>
              </a:rPr>
              <a:t>for</a:t>
            </a:r>
            <a:r>
              <a:rPr sz="3000" b="1" spc="-90" dirty="0">
                <a:latin typeface="Carlito"/>
                <a:cs typeface="Carlito"/>
              </a:rPr>
              <a:t> </a:t>
            </a:r>
            <a:r>
              <a:rPr sz="3000" b="1" spc="-25" dirty="0">
                <a:latin typeface="Carlito"/>
                <a:cs typeface="Carlito"/>
              </a:rPr>
              <a:t>IB </a:t>
            </a:r>
            <a:r>
              <a:rPr sz="3000" b="1" dirty="0">
                <a:latin typeface="Carlito"/>
                <a:cs typeface="Carlito"/>
              </a:rPr>
              <a:t>exam</a:t>
            </a:r>
            <a:r>
              <a:rPr sz="3000" b="1" spc="-140" dirty="0">
                <a:latin typeface="Carlito"/>
                <a:cs typeface="Carlito"/>
              </a:rPr>
              <a:t> </a:t>
            </a:r>
            <a:r>
              <a:rPr sz="3000" b="1" spc="-10" dirty="0">
                <a:latin typeface="Carlito"/>
                <a:cs typeface="Carlito"/>
              </a:rPr>
              <a:t>scores</a:t>
            </a:r>
            <a:endParaRPr sz="3000">
              <a:latin typeface="Carlito"/>
              <a:cs typeface="Carlito"/>
            </a:endParaRPr>
          </a:p>
          <a:p>
            <a:pPr marL="377190" indent="-286385">
              <a:lnSpc>
                <a:spcPct val="100000"/>
              </a:lnSpc>
              <a:buFont typeface="Arial"/>
              <a:buChar char="•"/>
              <a:tabLst>
                <a:tab pos="377190" algn="l"/>
              </a:tabLst>
            </a:pPr>
            <a:r>
              <a:rPr sz="3000" dirty="0">
                <a:latin typeface="Carlito"/>
                <a:cs typeface="Carlito"/>
              </a:rPr>
              <a:t>Complete</a:t>
            </a:r>
            <a:r>
              <a:rPr sz="3000" spc="-5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document</a:t>
            </a:r>
            <a:r>
              <a:rPr sz="3000" spc="-70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is</a:t>
            </a:r>
            <a:r>
              <a:rPr sz="3000" spc="-5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on</a:t>
            </a:r>
            <a:r>
              <a:rPr sz="3000" spc="-5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the</a:t>
            </a:r>
            <a:r>
              <a:rPr sz="3000" spc="-6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Senior</a:t>
            </a:r>
            <a:r>
              <a:rPr sz="3000" spc="-50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Meeting</a:t>
            </a:r>
            <a:r>
              <a:rPr sz="3000" spc="-70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webpage.</a:t>
            </a:r>
            <a:endParaRPr sz="3000">
              <a:latin typeface="Carlito"/>
              <a:cs typeface="Carlito"/>
            </a:endParaRPr>
          </a:p>
          <a:p>
            <a:pPr marL="90805">
              <a:lnSpc>
                <a:spcPct val="100000"/>
              </a:lnSpc>
              <a:spcBef>
                <a:spcPts val="3600"/>
              </a:spcBef>
            </a:pPr>
            <a:r>
              <a:rPr sz="3000" b="1" dirty="0">
                <a:latin typeface="Carlito"/>
                <a:cs typeface="Carlito"/>
              </a:rPr>
              <a:t>IB</a:t>
            </a:r>
            <a:r>
              <a:rPr sz="3000" b="1" spc="-45" dirty="0">
                <a:latin typeface="Carlito"/>
                <a:cs typeface="Carlito"/>
              </a:rPr>
              <a:t> </a:t>
            </a:r>
            <a:r>
              <a:rPr sz="3000" b="1" dirty="0">
                <a:latin typeface="Carlito"/>
                <a:cs typeface="Carlito"/>
              </a:rPr>
              <a:t>Exam</a:t>
            </a:r>
            <a:r>
              <a:rPr sz="3000" b="1" spc="-75" dirty="0">
                <a:latin typeface="Carlito"/>
                <a:cs typeface="Carlito"/>
              </a:rPr>
              <a:t> </a:t>
            </a:r>
            <a:r>
              <a:rPr sz="3000" b="1" spc="-10" dirty="0">
                <a:latin typeface="Carlito"/>
                <a:cs typeface="Carlito"/>
              </a:rPr>
              <a:t>Schedule</a:t>
            </a:r>
          </a:p>
          <a:p>
            <a:pPr marL="90805">
              <a:spcBef>
                <a:spcPts val="3600"/>
              </a:spcBef>
            </a:pPr>
            <a:r>
              <a:rPr lang="en-US" sz="3000" b="1" spc="-10" dirty="0">
                <a:latin typeface="Carlito"/>
                <a:cs typeface="Carlito"/>
              </a:rPr>
              <a:t>TDE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4651" y="635508"/>
            <a:ext cx="10907395" cy="1542415"/>
          </a:xfrm>
          <a:custGeom>
            <a:avLst/>
            <a:gdLst/>
            <a:ahLst/>
            <a:cxnLst/>
            <a:rect l="l" t="t" r="r" b="b"/>
            <a:pathLst>
              <a:path w="10907395" h="1542414">
                <a:moveTo>
                  <a:pt x="10907268" y="0"/>
                </a:moveTo>
                <a:lnTo>
                  <a:pt x="0" y="0"/>
                </a:lnTo>
                <a:lnTo>
                  <a:pt x="0" y="1542288"/>
                </a:lnTo>
                <a:lnTo>
                  <a:pt x="10907268" y="1542288"/>
                </a:lnTo>
                <a:lnTo>
                  <a:pt x="10907268" y="0"/>
                </a:lnTo>
                <a:close/>
              </a:path>
            </a:pathLst>
          </a:custGeom>
          <a:solidFill>
            <a:srgbClr val="539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18457" y="1026922"/>
            <a:ext cx="33458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30">
                <a:solidFill>
                  <a:srgbClr val="FFFFFF"/>
                </a:solidFill>
                <a:latin typeface="Carlito"/>
                <a:cs typeface="Carlito"/>
              </a:rPr>
              <a:t>Important</a:t>
            </a:r>
            <a:r>
              <a:rPr sz="4000" b="0" spc="-17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20">
                <a:solidFill>
                  <a:srgbClr val="FFFFFF"/>
                </a:solidFill>
                <a:latin typeface="Carlito"/>
                <a:cs typeface="Carlito"/>
              </a:rPr>
              <a:t>Dates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9676" y="2166933"/>
            <a:ext cx="10105087" cy="4694344"/>
          </a:xfrm>
          <a:custGeom>
            <a:avLst/>
            <a:gdLst/>
            <a:ahLst/>
            <a:cxnLst/>
            <a:rect l="l" t="t" r="r" b="b"/>
            <a:pathLst>
              <a:path w="10734040" h="4525009">
                <a:moveTo>
                  <a:pt x="0" y="4524756"/>
                </a:moveTo>
                <a:lnTo>
                  <a:pt x="10733532" y="4524756"/>
                </a:lnTo>
                <a:lnTo>
                  <a:pt x="10733532" y="0"/>
                </a:lnTo>
                <a:lnTo>
                  <a:pt x="0" y="0"/>
                </a:lnTo>
                <a:lnTo>
                  <a:pt x="0" y="4524756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DC94CBC-CE1F-D80D-62E8-F8EF3E9F20C6}"/>
              </a:ext>
            </a:extLst>
          </p:cNvPr>
          <p:cNvSpPr txBox="1"/>
          <p:nvPr/>
        </p:nvSpPr>
        <p:spPr>
          <a:xfrm>
            <a:off x="1325639" y="2390020"/>
            <a:ext cx="4363962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/>
              <a:t>April 1st:	Mandatory senior class meeting at 6pm </a:t>
            </a:r>
            <a:endParaRPr lang="en-US" sz="1400">
              <a:solidFill>
                <a:srgbClr val="000000"/>
              </a:solidFill>
            </a:endParaRPr>
          </a:p>
          <a:p>
            <a:r>
              <a:rPr lang="en-US" sz="1400"/>
              <a:t>	</a:t>
            </a:r>
          </a:p>
          <a:p>
            <a:r>
              <a:rPr lang="en-US" sz="1400"/>
              <a:t>April 3rd: 	Cap and Gown Delivery- Gym Lobby- 	For attendance purposes, please check in with your fourth period teacher!</a:t>
            </a:r>
          </a:p>
          <a:p>
            <a:r>
              <a:rPr lang="en-US" sz="1400"/>
              <a:t>	</a:t>
            </a:r>
          </a:p>
          <a:p>
            <a:r>
              <a:rPr lang="en-US" sz="1400"/>
              <a:t>April 4th: 	Prom at The Coliseum- 8pm-12am</a:t>
            </a:r>
          </a:p>
          <a:p>
            <a:r>
              <a:rPr lang="en-US" sz="1400"/>
              <a:t>	</a:t>
            </a:r>
          </a:p>
          <a:p>
            <a:r>
              <a:rPr lang="en-US" sz="1400"/>
              <a:t>April 11th: 	Grad Bash-Universal Studios</a:t>
            </a:r>
          </a:p>
          <a:p>
            <a:r>
              <a:rPr lang="en-US" sz="1400"/>
              <a:t>	</a:t>
            </a:r>
          </a:p>
          <a:p>
            <a:r>
              <a:rPr lang="en-US" sz="1400"/>
              <a:t>April 14th- 17th:	SENIOR WEEK</a:t>
            </a:r>
          </a:p>
          <a:p>
            <a:r>
              <a:rPr lang="en-US" sz="1400"/>
              <a:t>	Monday: Senior Sunrise</a:t>
            </a:r>
          </a:p>
          <a:p>
            <a:r>
              <a:rPr lang="en-US" sz="1400"/>
              <a:t>	Tuesday: Decision Day</a:t>
            </a:r>
          </a:p>
          <a:p>
            <a:r>
              <a:rPr lang="en-US" sz="1400"/>
              <a:t>	Wednesday: Move Up Assembly</a:t>
            </a:r>
          </a:p>
          <a:p>
            <a:r>
              <a:rPr lang="en-US" sz="1400"/>
              <a:t>	Thursday: Drive In Movie Night</a:t>
            </a:r>
          </a:p>
          <a:p>
            <a:r>
              <a:rPr lang="en-US" sz="1400"/>
              <a:t>	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F814CD-3EB5-A620-C5DD-33D300C36200}"/>
              </a:ext>
            </a:extLst>
          </p:cNvPr>
          <p:cNvSpPr txBox="1"/>
          <p:nvPr/>
        </p:nvSpPr>
        <p:spPr>
          <a:xfrm>
            <a:off x="6525079" y="2385767"/>
            <a:ext cx="4509464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alibri"/>
                <a:ea typeface="Calibri"/>
                <a:cs typeface="Calibri"/>
              </a:rPr>
              <a:t>April 25th: Last day for IB Physics Students ONLY</a:t>
            </a:r>
            <a:endParaRPr lang="en-US" sz="14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endParaRPr lang="en-US" sz="1400">
              <a:latin typeface="Calibri"/>
              <a:ea typeface="Calibri"/>
              <a:cs typeface="Calibri"/>
            </a:endParaRPr>
          </a:p>
          <a:p>
            <a:r>
              <a:rPr lang="en-US" sz="1400">
                <a:latin typeface="Calibri"/>
                <a:ea typeface="Calibri"/>
                <a:cs typeface="Calibri"/>
              </a:rPr>
              <a:t>May 2nd: Last day for ALL OTHER IB Seniors</a:t>
            </a:r>
          </a:p>
          <a:p>
            <a:endParaRPr lang="en-US" sz="1400">
              <a:latin typeface="Calibri"/>
              <a:ea typeface="Calibri"/>
              <a:cs typeface="Calibri"/>
            </a:endParaRPr>
          </a:p>
          <a:p>
            <a:r>
              <a:rPr lang="en-US" sz="1400">
                <a:latin typeface="Calibri"/>
                <a:ea typeface="Calibri"/>
                <a:cs typeface="Calibri"/>
              </a:rPr>
              <a:t>May 21st IB Senior Celebration Dinner- Coliseum</a:t>
            </a:r>
          </a:p>
          <a:p>
            <a:r>
              <a:rPr lang="en-US" sz="1400">
                <a:latin typeface="Calibri"/>
                <a:ea typeface="Calibri"/>
                <a:cs typeface="Calibri"/>
              </a:rPr>
              <a:t>All Seniors and their families are invited!</a:t>
            </a:r>
          </a:p>
          <a:p>
            <a:endParaRPr lang="en-US" sz="1400">
              <a:latin typeface="Calibri"/>
              <a:ea typeface="Calibri"/>
              <a:cs typeface="Calibri"/>
            </a:endParaRPr>
          </a:p>
          <a:p>
            <a:r>
              <a:rPr lang="en-US" sz="1400">
                <a:latin typeface="Calibri"/>
                <a:ea typeface="Calibri"/>
                <a:cs typeface="Calibri"/>
              </a:rPr>
              <a:t>April 25th - May 17th: IB testing session</a:t>
            </a:r>
          </a:p>
          <a:p>
            <a:r>
              <a:rPr lang="en-US" sz="1400">
                <a:latin typeface="Calibri"/>
                <a:ea typeface="Calibri"/>
                <a:cs typeface="Calibri"/>
              </a:rPr>
              <a:t>(see testing calendar for locations and times) </a:t>
            </a:r>
          </a:p>
          <a:p>
            <a:endParaRPr lang="en-US" sz="1400">
              <a:latin typeface="Calibri"/>
              <a:ea typeface="Calibri"/>
              <a:cs typeface="Calibri"/>
            </a:endParaRPr>
          </a:p>
          <a:p>
            <a:r>
              <a:rPr lang="en-US" sz="1400">
                <a:latin typeface="Calibri"/>
                <a:ea typeface="Calibri"/>
                <a:cs typeface="Calibri"/>
              </a:rPr>
              <a:t>May 29th: Graduation at Baycare Sound in Clearwater 7:30 pm</a:t>
            </a:r>
          </a:p>
          <a:p>
            <a:endParaRPr lang="en-US" sz="1400">
              <a:latin typeface="Calibri"/>
              <a:ea typeface="Calibri"/>
              <a:cs typeface="Calibri"/>
            </a:endParaRPr>
          </a:p>
          <a:p>
            <a:r>
              <a:rPr lang="en-US" sz="1400">
                <a:latin typeface="Calibri"/>
                <a:ea typeface="Calibri"/>
                <a:cs typeface="Calibri"/>
              </a:rPr>
              <a:t>TBA: Yearbook Distribution</a:t>
            </a:r>
          </a:p>
          <a:p>
            <a:endParaRPr lang="en-US" sz="1400">
              <a:latin typeface="Calibri"/>
              <a:ea typeface="Calibri"/>
              <a:cs typeface="Calibri"/>
            </a:endParaRPr>
          </a:p>
          <a:p>
            <a:r>
              <a:rPr lang="en-US" sz="1400">
                <a:latin typeface="Calibri"/>
                <a:ea typeface="Calibri"/>
                <a:cs typeface="Calibri"/>
              </a:rPr>
              <a:t>July 6th: IB Exam results available at </a:t>
            </a:r>
            <a:r>
              <a:rPr lang="en-US" sz="1400">
                <a:latin typeface="Calibri"/>
                <a:ea typeface="Calibri"/>
                <a:cs typeface="Calibri"/>
                <a:hlinkClick r:id="rId2"/>
              </a:rPr>
              <a:t>https://candidates.ibo.org</a:t>
            </a:r>
            <a:endParaRPr lang="en-US" sz="1400">
              <a:latin typeface="Calibri"/>
              <a:ea typeface="Calibri"/>
              <a:cs typeface="Calibri"/>
            </a:endParaRPr>
          </a:p>
          <a:p>
            <a:pPr algn="l"/>
            <a:endParaRPr lang="en-US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651" y="635508"/>
            <a:ext cx="10907395" cy="1542415"/>
          </a:xfrm>
          <a:prstGeom prst="rect">
            <a:avLst/>
          </a:prstGeom>
          <a:solidFill>
            <a:srgbClr val="539E39"/>
          </a:solidFill>
        </p:spPr>
        <p:txBody>
          <a:bodyPr vert="horz" wrap="square" lIns="0" tIns="403225" rIns="0" bIns="0" rtlCol="0">
            <a:spAutoFit/>
          </a:bodyPr>
          <a:lstStyle/>
          <a:p>
            <a:pPr marR="8890" algn="ctr">
              <a:lnSpc>
                <a:spcPct val="100000"/>
              </a:lnSpc>
              <a:spcBef>
                <a:spcPts val="3175"/>
              </a:spcBef>
            </a:pP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IB</a:t>
            </a:r>
            <a:r>
              <a:rPr sz="4000" b="0" spc="-16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Senior</a:t>
            </a:r>
            <a:r>
              <a:rPr sz="4000" b="0" spc="-15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Fees</a:t>
            </a:r>
            <a:r>
              <a:rPr sz="4000" b="0" spc="-14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(Due</a:t>
            </a:r>
            <a:r>
              <a:rPr sz="4000" b="0" spc="-15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by</a:t>
            </a:r>
            <a:r>
              <a:rPr sz="4000" b="0" spc="-15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10">
                <a:solidFill>
                  <a:srgbClr val="FFFFFF"/>
                </a:solidFill>
                <a:latin typeface="Carlito"/>
                <a:cs typeface="Carlito"/>
              </a:rPr>
              <a:t>April</a:t>
            </a:r>
            <a:r>
              <a:rPr sz="4000" b="0" spc="-15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25">
                <a:solidFill>
                  <a:srgbClr val="FFFFFF"/>
                </a:solidFill>
                <a:latin typeface="Carlito"/>
                <a:cs typeface="Carlito"/>
              </a:rPr>
              <a:t>22)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76755" y="2377439"/>
            <a:ext cx="9083040" cy="3971925"/>
          </a:xfrm>
          <a:custGeom>
            <a:avLst/>
            <a:gdLst/>
            <a:ahLst/>
            <a:cxnLst/>
            <a:rect l="l" t="t" r="r" b="b"/>
            <a:pathLst>
              <a:path w="9083040" h="3971925">
                <a:moveTo>
                  <a:pt x="0" y="3971544"/>
                </a:moveTo>
                <a:lnTo>
                  <a:pt x="9083040" y="3971544"/>
                </a:lnTo>
                <a:lnTo>
                  <a:pt x="9083040" y="0"/>
                </a:lnTo>
                <a:lnTo>
                  <a:pt x="0" y="0"/>
                </a:lnTo>
                <a:lnTo>
                  <a:pt x="0" y="397154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55750" y="2382469"/>
            <a:ext cx="8727440" cy="167481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600" dirty="0">
                <a:latin typeface="Carlito"/>
                <a:cs typeface="Carlito"/>
              </a:rPr>
              <a:t>Senior</a:t>
            </a:r>
            <a:r>
              <a:rPr sz="3600" spc="-70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IB</a:t>
            </a:r>
            <a:r>
              <a:rPr sz="3600" spc="-45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Graduation</a:t>
            </a:r>
            <a:r>
              <a:rPr sz="3600" spc="-90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Fees </a:t>
            </a:r>
            <a:r>
              <a:rPr lang="en-US" sz="3600" dirty="0">
                <a:latin typeface="Carlito"/>
                <a:cs typeface="Carlito"/>
              </a:rPr>
              <a:t>($45)</a:t>
            </a:r>
            <a:r>
              <a:rPr lang="en-US" sz="3600" spc="-60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and</a:t>
            </a:r>
            <a:r>
              <a:rPr sz="3600" spc="-25" dirty="0">
                <a:latin typeface="Carlito"/>
                <a:cs typeface="Carlito"/>
              </a:rPr>
              <a:t> </a:t>
            </a:r>
            <a:r>
              <a:rPr sz="3600" spc="-10" dirty="0">
                <a:latin typeface="Carlito"/>
                <a:cs typeface="Carlito"/>
              </a:rPr>
              <a:t>include:</a:t>
            </a:r>
            <a:endParaRPr sz="3600" dirty="0">
              <a:latin typeface="Carlito"/>
              <a:cs typeface="Carlito"/>
            </a:endParaRPr>
          </a:p>
          <a:p>
            <a:pPr marL="461645" indent="-44894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1645" algn="l"/>
              </a:tabLst>
            </a:pPr>
            <a:r>
              <a:rPr sz="3600" dirty="0">
                <a:latin typeface="Carlito"/>
                <a:cs typeface="Carlito"/>
              </a:rPr>
              <a:t>IB</a:t>
            </a:r>
            <a:r>
              <a:rPr sz="3600" spc="-30" dirty="0">
                <a:latin typeface="Carlito"/>
                <a:cs typeface="Carlito"/>
              </a:rPr>
              <a:t> </a:t>
            </a:r>
            <a:r>
              <a:rPr sz="3600" spc="-20" dirty="0">
                <a:latin typeface="Carlito"/>
                <a:cs typeface="Carlito"/>
              </a:rPr>
              <a:t>sash</a:t>
            </a:r>
            <a:endParaRPr sz="3600" dirty="0">
              <a:latin typeface="Carlito"/>
              <a:cs typeface="Carlito"/>
            </a:endParaRPr>
          </a:p>
          <a:p>
            <a:pPr marL="461645" indent="-448945">
              <a:lnSpc>
                <a:spcPct val="100000"/>
              </a:lnSpc>
              <a:buAutoNum type="arabicPeriod"/>
              <a:tabLst>
                <a:tab pos="461645" algn="l"/>
              </a:tabLst>
            </a:pPr>
            <a:r>
              <a:rPr sz="3600" dirty="0">
                <a:latin typeface="Carlito"/>
                <a:cs typeface="Carlito"/>
              </a:rPr>
              <a:t>IB</a:t>
            </a:r>
            <a:r>
              <a:rPr sz="3600" spc="-35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diploma</a:t>
            </a:r>
            <a:r>
              <a:rPr sz="3600" spc="-45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mailing</a:t>
            </a:r>
            <a:r>
              <a:rPr sz="3600" spc="-50" dirty="0">
                <a:latin typeface="Carlito"/>
                <a:cs typeface="Carlito"/>
              </a:rPr>
              <a:t> </a:t>
            </a:r>
            <a:r>
              <a:rPr sz="3600" dirty="0">
                <a:latin typeface="Carlito"/>
                <a:cs typeface="Carlito"/>
              </a:rPr>
              <a:t>to</a:t>
            </a:r>
            <a:r>
              <a:rPr sz="3600" spc="-35" dirty="0">
                <a:latin typeface="Carlito"/>
                <a:cs typeface="Carlito"/>
              </a:rPr>
              <a:t> </a:t>
            </a:r>
            <a:r>
              <a:rPr sz="3600" spc="-10" dirty="0">
                <a:latin typeface="Carlito"/>
                <a:cs typeface="Carlito"/>
              </a:rPr>
              <a:t>student</a:t>
            </a:r>
            <a:endParaRPr sz="36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651" y="635508"/>
            <a:ext cx="10907395" cy="751488"/>
          </a:xfrm>
          <a:prstGeom prst="rect">
            <a:avLst/>
          </a:prstGeom>
          <a:solidFill>
            <a:srgbClr val="539E39"/>
          </a:solidFill>
        </p:spPr>
        <p:txBody>
          <a:bodyPr vert="horz" wrap="square" lIns="0" tIns="198120" rIns="0" bIns="0" rtlCol="0">
            <a:spAutoFit/>
          </a:bodyPr>
          <a:lstStyle/>
          <a:p>
            <a:pPr marL="2861310" marR="863600" indent="-2002789">
              <a:lnSpc>
                <a:spcPts val="4320"/>
              </a:lnSpc>
              <a:spcBef>
                <a:spcPts val="1560"/>
              </a:spcBef>
            </a:pP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IB</a:t>
            </a:r>
            <a:r>
              <a:rPr sz="4000" b="0" spc="-13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Senior</a:t>
            </a:r>
            <a:r>
              <a:rPr sz="4000" b="0" spc="-13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25">
                <a:solidFill>
                  <a:srgbClr val="FFFFFF"/>
                </a:solidFill>
                <a:latin typeface="Carlito"/>
                <a:cs typeface="Carlito"/>
              </a:rPr>
              <a:t>Celebration</a:t>
            </a:r>
            <a:r>
              <a:rPr lang="en-US" sz="4000" b="0" spc="-25">
                <a:solidFill>
                  <a:srgbClr val="FFFFFF"/>
                </a:solidFill>
                <a:latin typeface="Carlito"/>
                <a:cs typeface="Carlito"/>
              </a:rPr>
              <a:t> Information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4000" y="1559114"/>
            <a:ext cx="8614410" cy="398057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800" dirty="0">
                <a:latin typeface="Carlito"/>
                <a:cs typeface="Carlito"/>
              </a:rPr>
              <a:t>Date: May 21</a:t>
            </a:r>
            <a:r>
              <a:rPr lang="en-US" sz="2800" baseline="30000" dirty="0">
                <a:latin typeface="Carlito"/>
                <a:cs typeface="Carlito"/>
              </a:rPr>
              <a:t>st</a:t>
            </a:r>
            <a:r>
              <a:rPr lang="en-US" sz="2800" dirty="0">
                <a:latin typeface="Carlito"/>
                <a:cs typeface="Carlito"/>
              </a:rPr>
              <a:t>, 6:00 pm – 9:00 pm</a:t>
            </a:r>
            <a:endParaRPr lang="en-US" dirty="0"/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dirty="0">
                <a:latin typeface="Carlito"/>
                <a:cs typeface="Carlito"/>
              </a:rPr>
              <a:t>Cost: TBD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dirty="0">
                <a:latin typeface="Carlito"/>
                <a:cs typeface="Carlito"/>
              </a:rPr>
              <a:t>Dress: Business casual. No shorts, flip flops etc.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dirty="0">
                <a:latin typeface="Carlito"/>
                <a:cs typeface="Carlito"/>
              </a:rPr>
              <a:t>Information will be coming with how to purchase meals, tribute pages in the program, etc.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2800">
              <a:latin typeface="Carlito"/>
              <a:cs typeface="Carlito"/>
            </a:endParaRPr>
          </a:p>
          <a:p>
            <a:pPr marL="12700">
              <a:spcBef>
                <a:spcPts val="100"/>
              </a:spcBef>
            </a:pPr>
            <a:r>
              <a:rPr lang="en-US" sz="2800" dirty="0">
                <a:latin typeface="Carlito"/>
                <a:cs typeface="Carlito"/>
              </a:rPr>
              <a:t>There will be entertainment and dinner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651" y="635508"/>
            <a:ext cx="10907395" cy="1542415"/>
          </a:xfrm>
          <a:prstGeom prst="rect">
            <a:avLst/>
          </a:prstGeom>
          <a:solidFill>
            <a:srgbClr val="539E39"/>
          </a:solidFill>
        </p:spPr>
        <p:txBody>
          <a:bodyPr vert="horz" wrap="square" lIns="0" tIns="403225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3175"/>
              </a:spcBef>
            </a:pP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IB</a:t>
            </a:r>
            <a:r>
              <a:rPr sz="4000" b="0" spc="-15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20">
                <a:solidFill>
                  <a:srgbClr val="FFFFFF"/>
                </a:solidFill>
                <a:latin typeface="Carlito"/>
                <a:cs typeface="Carlito"/>
              </a:rPr>
              <a:t>Exams</a:t>
            </a:r>
            <a:r>
              <a:rPr sz="4000" b="0" spc="-14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30">
                <a:solidFill>
                  <a:srgbClr val="FFFFFF"/>
                </a:solidFill>
                <a:latin typeface="Carlito"/>
                <a:cs typeface="Carlito"/>
              </a:rPr>
              <a:t>Permission</a:t>
            </a:r>
            <a:r>
              <a:rPr sz="4000" b="0" spc="-14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10">
                <a:solidFill>
                  <a:srgbClr val="FFFFFF"/>
                </a:solidFill>
                <a:latin typeface="Carlito"/>
                <a:cs typeface="Carlito"/>
              </a:rPr>
              <a:t>Forms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3326" y="2661666"/>
            <a:ext cx="3566160" cy="3785870"/>
          </a:xfrm>
          <a:custGeom>
            <a:avLst/>
            <a:gdLst/>
            <a:ahLst/>
            <a:cxnLst/>
            <a:rect l="l" t="t" r="r" b="b"/>
            <a:pathLst>
              <a:path w="3566160" h="3785870">
                <a:moveTo>
                  <a:pt x="3566160" y="0"/>
                </a:moveTo>
                <a:lnTo>
                  <a:pt x="0" y="0"/>
                </a:lnTo>
                <a:lnTo>
                  <a:pt x="0" y="3785615"/>
                </a:lnTo>
                <a:lnTo>
                  <a:pt x="3566160" y="3785615"/>
                </a:lnTo>
                <a:lnTo>
                  <a:pt x="35661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3326" y="2661666"/>
            <a:ext cx="3566160" cy="3349635"/>
          </a:xfrm>
          <a:prstGeom prst="rect">
            <a:avLst/>
          </a:prstGeom>
          <a:ln w="38100">
            <a:solidFill>
              <a:srgbClr val="455F51"/>
            </a:solidFill>
          </a:ln>
        </p:spPr>
        <p:txBody>
          <a:bodyPr vert="horz" wrap="square" lIns="0" tIns="25400" rIns="0" bIns="0" rtlCol="0" anchor="t">
            <a:spAutoFit/>
          </a:bodyPr>
          <a:lstStyle/>
          <a:p>
            <a:pPr marL="90805" marR="161925">
              <a:lnSpc>
                <a:spcPct val="100000"/>
              </a:lnSpc>
              <a:spcBef>
                <a:spcPts val="200"/>
              </a:spcBef>
            </a:pP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Senior</a:t>
            </a:r>
            <a:r>
              <a:rPr sz="2400" b="1" spc="-7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 spc="-10">
                <a:solidFill>
                  <a:srgbClr val="455F51"/>
                </a:solidFill>
                <a:latin typeface="Carlito"/>
                <a:cs typeface="Carlito"/>
              </a:rPr>
              <a:t>Parents:</a:t>
            </a:r>
            <a:r>
              <a:rPr sz="2400" b="1" spc="-6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 spc="-10">
                <a:solidFill>
                  <a:srgbClr val="455F51"/>
                </a:solidFill>
                <a:latin typeface="Carlito"/>
                <a:cs typeface="Carlito"/>
              </a:rPr>
              <a:t>Please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complete</a:t>
            </a:r>
            <a:r>
              <a:rPr sz="2400" b="1" spc="-8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the</a:t>
            </a:r>
            <a:r>
              <a:rPr sz="2400" b="1" spc="-5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IB</a:t>
            </a:r>
            <a:r>
              <a:rPr sz="2400" b="1" spc="-6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Exam</a:t>
            </a:r>
            <a:r>
              <a:rPr sz="2400" b="1" spc="-8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 spc="-25">
                <a:solidFill>
                  <a:srgbClr val="455F51"/>
                </a:solidFill>
                <a:latin typeface="Carlito"/>
                <a:cs typeface="Carlito"/>
              </a:rPr>
              <a:t>TDE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handout.</a:t>
            </a:r>
            <a:r>
              <a:rPr sz="2400" b="1" spc="-11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 spc="-10">
                <a:solidFill>
                  <a:srgbClr val="455F51"/>
                </a:solidFill>
                <a:latin typeface="Carlito"/>
                <a:cs typeface="Carlito"/>
              </a:rPr>
              <a:t>Completed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forms</a:t>
            </a:r>
            <a:r>
              <a:rPr sz="2400" b="1" spc="-7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can</a:t>
            </a:r>
            <a:r>
              <a:rPr sz="2400" b="1" spc="-7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be</a:t>
            </a:r>
            <a:r>
              <a:rPr sz="2400" b="1" spc="-5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 spc="-10">
                <a:solidFill>
                  <a:srgbClr val="455F51"/>
                </a:solidFill>
                <a:latin typeface="Carlito"/>
                <a:cs typeface="Carlito"/>
              </a:rPr>
              <a:t>submitted</a:t>
            </a:r>
            <a:r>
              <a:rPr sz="2400" b="1" spc="-4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 spc="-25">
                <a:solidFill>
                  <a:srgbClr val="455F51"/>
                </a:solidFill>
                <a:latin typeface="Carlito"/>
                <a:cs typeface="Carlito"/>
              </a:rPr>
              <a:t>in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the</a:t>
            </a:r>
            <a:r>
              <a:rPr sz="2400" b="1" spc="-3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 spc="-10">
                <a:solidFill>
                  <a:srgbClr val="455F51"/>
                </a:solidFill>
                <a:latin typeface="Carlito"/>
                <a:cs typeface="Carlito"/>
              </a:rPr>
              <a:t>personal</a:t>
            </a:r>
            <a:r>
              <a:rPr sz="2400" b="1" spc="-6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 spc="-10">
                <a:solidFill>
                  <a:srgbClr val="455F51"/>
                </a:solidFill>
                <a:latin typeface="Carlito"/>
                <a:cs typeface="Carlito"/>
              </a:rPr>
              <a:t>information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form</a:t>
            </a:r>
            <a:r>
              <a:rPr lang="en-US" sz="2400" b="1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and</a:t>
            </a:r>
            <a:r>
              <a:rPr sz="2400" b="1" spc="-5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dropped</a:t>
            </a:r>
            <a:r>
              <a:rPr sz="2400" b="1" spc="-6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off</a:t>
            </a:r>
            <a:r>
              <a:rPr sz="2400" b="1" spc="-5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in</a:t>
            </a:r>
            <a:r>
              <a:rPr sz="2400" b="1" spc="-5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the</a:t>
            </a:r>
            <a:r>
              <a:rPr sz="2400" b="1" spc="-4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 spc="-25">
                <a:solidFill>
                  <a:srgbClr val="455F51"/>
                </a:solidFill>
                <a:latin typeface="Carlito"/>
                <a:cs typeface="Carlito"/>
              </a:rPr>
              <a:t>IB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Office.</a:t>
            </a:r>
            <a:r>
              <a:rPr sz="2400" b="1" spc="-4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Forms</a:t>
            </a:r>
            <a:r>
              <a:rPr sz="2400" b="1" spc="-7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are</a:t>
            </a:r>
            <a:r>
              <a:rPr sz="2400" b="1" spc="-5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due</a:t>
            </a:r>
            <a:r>
              <a:rPr sz="2400" b="1" spc="-5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 spc="-25">
                <a:solidFill>
                  <a:srgbClr val="455F51"/>
                </a:solidFill>
                <a:latin typeface="Carlito"/>
                <a:cs typeface="Carlito"/>
              </a:rPr>
              <a:t>by </a:t>
            </a:r>
            <a:r>
              <a:rPr lang="en-US" sz="2400" b="1">
                <a:solidFill>
                  <a:srgbClr val="FF0000"/>
                </a:solidFill>
                <a:latin typeface="Carlito"/>
                <a:cs typeface="Carlito"/>
              </a:rPr>
              <a:t>Monday, April 14</a:t>
            </a:r>
            <a:r>
              <a:rPr lang="en-US" sz="2400" b="1" baseline="30000">
                <a:solidFill>
                  <a:srgbClr val="FF0000"/>
                </a:solidFill>
                <a:latin typeface="Carlito"/>
                <a:cs typeface="Carlito"/>
              </a:rPr>
              <a:t>th</a:t>
            </a:r>
            <a:r>
              <a:rPr lang="en-US" sz="2400" b="1">
                <a:solidFill>
                  <a:srgbClr val="FF0000"/>
                </a:solidFill>
                <a:latin typeface="Carlito"/>
                <a:cs typeface="Carlito"/>
              </a:rPr>
              <a:t>, 2025</a:t>
            </a:r>
            <a:r>
              <a:rPr sz="2400" b="1" spc="-25">
                <a:solidFill>
                  <a:srgbClr val="FF0000"/>
                </a:solidFill>
                <a:latin typeface="Carlito"/>
                <a:cs typeface="Carlito"/>
              </a:rPr>
              <a:t>.</a:t>
            </a:r>
            <a:endParaRPr sz="2400" b="1">
              <a:solidFill>
                <a:srgbClr val="FF0000"/>
              </a:solidFill>
              <a:latin typeface="Carlito"/>
              <a:cs typeface="Carli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799076" y="2631948"/>
            <a:ext cx="6515100" cy="3843654"/>
            <a:chOff x="4799076" y="2631948"/>
            <a:chExt cx="6515100" cy="3843654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0456" y="2864195"/>
              <a:ext cx="5684954" cy="344496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813554" y="2646426"/>
              <a:ext cx="6486525" cy="3815079"/>
            </a:xfrm>
            <a:custGeom>
              <a:avLst/>
              <a:gdLst/>
              <a:ahLst/>
              <a:cxnLst/>
              <a:rect l="l" t="t" r="r" b="b"/>
              <a:pathLst>
                <a:path w="6486525" h="3815079">
                  <a:moveTo>
                    <a:pt x="0" y="3814572"/>
                  </a:moveTo>
                  <a:lnTo>
                    <a:pt x="6486144" y="3814572"/>
                  </a:lnTo>
                  <a:lnTo>
                    <a:pt x="6486144" y="0"/>
                  </a:lnTo>
                  <a:lnTo>
                    <a:pt x="0" y="0"/>
                  </a:lnTo>
                  <a:lnTo>
                    <a:pt x="0" y="3814572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651" y="635508"/>
            <a:ext cx="10907395" cy="1542415"/>
          </a:xfrm>
          <a:prstGeom prst="rect">
            <a:avLst/>
          </a:prstGeom>
          <a:solidFill>
            <a:srgbClr val="539E39"/>
          </a:solidFill>
        </p:spPr>
        <p:txBody>
          <a:bodyPr vert="horz" wrap="square" lIns="0" tIns="403225" rIns="0" bIns="0" rtlCol="0">
            <a:spAutoFit/>
          </a:bodyPr>
          <a:lstStyle/>
          <a:p>
            <a:pPr marR="5715" algn="ctr">
              <a:lnSpc>
                <a:spcPct val="100000"/>
              </a:lnSpc>
              <a:spcBef>
                <a:spcPts val="3175"/>
              </a:spcBef>
            </a:pPr>
            <a:r>
              <a:rPr sz="4000" b="0" spc="-20">
                <a:solidFill>
                  <a:srgbClr val="FFFFFF"/>
                </a:solidFill>
                <a:latin typeface="Carlito"/>
                <a:cs typeface="Carlito"/>
              </a:rPr>
              <a:t>Packing</a:t>
            </a:r>
            <a:r>
              <a:rPr sz="4000" b="0" spc="-15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for</a:t>
            </a:r>
            <a:r>
              <a:rPr sz="4000" b="0" spc="-15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the</a:t>
            </a:r>
            <a:r>
              <a:rPr sz="4000" b="0" spc="-15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IB</a:t>
            </a:r>
            <a:r>
              <a:rPr sz="4000" b="0" spc="-14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10">
                <a:solidFill>
                  <a:srgbClr val="FFFFFF"/>
                </a:solidFill>
                <a:latin typeface="Carlito"/>
                <a:cs typeface="Carlito"/>
              </a:rPr>
              <a:t>Exams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4537" y="2378201"/>
            <a:ext cx="5576570" cy="4247515"/>
          </a:xfrm>
          <a:custGeom>
            <a:avLst/>
            <a:gdLst/>
            <a:ahLst/>
            <a:cxnLst/>
            <a:rect l="l" t="t" r="r" b="b"/>
            <a:pathLst>
              <a:path w="5576570" h="4247515">
                <a:moveTo>
                  <a:pt x="5576316" y="0"/>
                </a:moveTo>
                <a:lnTo>
                  <a:pt x="0" y="0"/>
                </a:lnTo>
                <a:lnTo>
                  <a:pt x="0" y="4247388"/>
                </a:lnTo>
                <a:lnTo>
                  <a:pt x="5576316" y="4247388"/>
                </a:lnTo>
                <a:lnTo>
                  <a:pt x="55763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4537" y="2378201"/>
            <a:ext cx="5576570" cy="3632404"/>
          </a:xfrm>
          <a:prstGeom prst="rect">
            <a:avLst/>
          </a:prstGeom>
          <a:ln w="38100">
            <a:solidFill>
              <a:srgbClr val="455F51"/>
            </a:solidFill>
          </a:ln>
        </p:spPr>
        <p:txBody>
          <a:bodyPr vert="horz" wrap="square" lIns="0" tIns="311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44"/>
              </a:spcBef>
            </a:pPr>
            <a:r>
              <a:rPr sz="1800" b="1" spc="-10">
                <a:solidFill>
                  <a:srgbClr val="455F51"/>
                </a:solidFill>
                <a:latin typeface="Carlito"/>
                <a:cs typeface="Carlito"/>
              </a:rPr>
              <a:t>BRING:</a:t>
            </a:r>
            <a:endParaRPr sz="1800">
              <a:latin typeface="Carlito"/>
              <a:cs typeface="Carlito"/>
            </a:endParaRPr>
          </a:p>
          <a:p>
            <a:pPr marL="377190" indent="-286385">
              <a:lnSpc>
                <a:spcPct val="100000"/>
              </a:lnSpc>
              <a:buFont typeface="Arial"/>
              <a:buChar char="•"/>
              <a:tabLst>
                <a:tab pos="377190" algn="l"/>
              </a:tabLst>
            </a:pP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Several</a:t>
            </a:r>
            <a:r>
              <a:rPr sz="1800" spc="-7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#2</a:t>
            </a:r>
            <a:r>
              <a:rPr sz="1800" spc="-6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sharpened</a:t>
            </a:r>
            <a:r>
              <a:rPr sz="1800" spc="-5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pencils</a:t>
            </a:r>
            <a:r>
              <a:rPr sz="1800" spc="-5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(no</a:t>
            </a:r>
            <a:r>
              <a:rPr sz="1800" spc="-5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mechanical</a:t>
            </a:r>
            <a:r>
              <a:rPr sz="1800" spc="-5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 spc="-10">
                <a:solidFill>
                  <a:srgbClr val="455F51"/>
                </a:solidFill>
                <a:latin typeface="Carlito"/>
                <a:cs typeface="Carlito"/>
              </a:rPr>
              <a:t>pencils)</a:t>
            </a:r>
            <a:endParaRPr sz="1800">
              <a:latin typeface="Carlito"/>
              <a:cs typeface="Carlito"/>
            </a:endParaRPr>
          </a:p>
          <a:p>
            <a:pPr marL="377190" indent="-286385">
              <a:lnSpc>
                <a:spcPct val="100000"/>
              </a:lnSpc>
              <a:buFont typeface="Arial"/>
              <a:buChar char="•"/>
              <a:tabLst>
                <a:tab pos="377190" algn="l"/>
              </a:tabLst>
            </a:pP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Black</a:t>
            </a:r>
            <a:r>
              <a:rPr sz="1800" spc="-2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ink</a:t>
            </a:r>
            <a:r>
              <a:rPr sz="1800" spc="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 spc="-20">
                <a:solidFill>
                  <a:srgbClr val="455F51"/>
                </a:solidFill>
                <a:latin typeface="Carlito"/>
                <a:cs typeface="Carlito"/>
              </a:rPr>
              <a:t>pens</a:t>
            </a:r>
            <a:r>
              <a:rPr lang="en-US" sz="1800" spc="-20">
                <a:solidFill>
                  <a:srgbClr val="455F51"/>
                </a:solidFill>
                <a:latin typeface="Carlito"/>
                <a:cs typeface="Carlito"/>
              </a:rPr>
              <a:t> (NOT gel)</a:t>
            </a:r>
            <a:endParaRPr sz="1800">
              <a:latin typeface="Carlito"/>
              <a:cs typeface="Carlito"/>
            </a:endParaRPr>
          </a:p>
          <a:p>
            <a:pPr marL="377190" indent="-286385">
              <a:lnSpc>
                <a:spcPct val="100000"/>
              </a:lnSpc>
              <a:buFont typeface="Arial"/>
              <a:buChar char="•"/>
              <a:tabLst>
                <a:tab pos="377190" algn="l"/>
              </a:tabLst>
            </a:pPr>
            <a:r>
              <a:rPr sz="1800" spc="-10">
                <a:solidFill>
                  <a:srgbClr val="455F51"/>
                </a:solidFill>
                <a:latin typeface="Carlito"/>
                <a:cs typeface="Carlito"/>
              </a:rPr>
              <a:t>Erasers</a:t>
            </a:r>
            <a:endParaRPr sz="1800">
              <a:latin typeface="Carlito"/>
              <a:cs typeface="Carlito"/>
            </a:endParaRPr>
          </a:p>
          <a:p>
            <a:pPr marL="377190" indent="-286385">
              <a:lnSpc>
                <a:spcPct val="100000"/>
              </a:lnSpc>
              <a:buFont typeface="Arial"/>
              <a:buChar char="•"/>
              <a:tabLst>
                <a:tab pos="377190" algn="l"/>
              </a:tabLst>
            </a:pP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Colored</a:t>
            </a:r>
            <a:r>
              <a:rPr sz="1800" spc="-4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pencils</a:t>
            </a:r>
            <a:r>
              <a:rPr sz="1800" spc="-4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for</a:t>
            </a:r>
            <a:r>
              <a:rPr sz="1800" spc="-6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English</a:t>
            </a:r>
            <a:r>
              <a:rPr sz="1800" spc="-4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Paper</a:t>
            </a:r>
            <a:r>
              <a:rPr sz="1800" spc="-5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 spc="-50">
                <a:solidFill>
                  <a:srgbClr val="455F51"/>
                </a:solidFill>
                <a:latin typeface="Carlito"/>
                <a:cs typeface="Carlito"/>
              </a:rPr>
              <a:t>1</a:t>
            </a:r>
            <a:endParaRPr sz="1800">
              <a:latin typeface="Carlito"/>
              <a:cs typeface="Carlito"/>
            </a:endParaRPr>
          </a:p>
          <a:p>
            <a:pPr marL="377190" indent="-286385">
              <a:lnSpc>
                <a:spcPct val="100000"/>
              </a:lnSpc>
              <a:buFont typeface="Arial"/>
              <a:buChar char="•"/>
              <a:tabLst>
                <a:tab pos="377190" algn="l"/>
              </a:tabLst>
            </a:pPr>
            <a:r>
              <a:rPr sz="1800" u="sng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Ruler</a:t>
            </a:r>
            <a:r>
              <a:rPr sz="1800" u="sng" spc="-55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 </a:t>
            </a:r>
            <a:r>
              <a:rPr sz="1800" u="sng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(NOT</a:t>
            </a:r>
            <a:r>
              <a:rPr sz="1800" u="sng" spc="-50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 </a:t>
            </a:r>
            <a:r>
              <a:rPr sz="1800" u="sng" spc="-10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provided)</a:t>
            </a:r>
            <a:r>
              <a:rPr sz="1800" u="none" spc="-10">
                <a:solidFill>
                  <a:srgbClr val="455F51"/>
                </a:solidFill>
                <a:latin typeface="Carlito"/>
                <a:cs typeface="Carlito"/>
              </a:rPr>
              <a:t>,</a:t>
            </a:r>
            <a:r>
              <a:rPr sz="1800" u="none" spc="-3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 u="none">
                <a:solidFill>
                  <a:srgbClr val="455F51"/>
                </a:solidFill>
                <a:latin typeface="Carlito"/>
                <a:cs typeface="Carlito"/>
              </a:rPr>
              <a:t>geometry</a:t>
            </a:r>
            <a:r>
              <a:rPr sz="1800" u="none" spc="-7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 u="none" spc="-10">
                <a:solidFill>
                  <a:srgbClr val="455F51"/>
                </a:solidFill>
                <a:latin typeface="Carlito"/>
                <a:cs typeface="Carlito"/>
              </a:rPr>
              <a:t>instruments</a:t>
            </a:r>
            <a:endParaRPr sz="1800">
              <a:latin typeface="Carlito"/>
              <a:cs typeface="Carlito"/>
            </a:endParaRPr>
          </a:p>
          <a:p>
            <a:pPr marL="377190" indent="-286385">
              <a:lnSpc>
                <a:spcPct val="100000"/>
              </a:lnSpc>
              <a:buFont typeface="Arial"/>
              <a:buChar char="•"/>
              <a:tabLst>
                <a:tab pos="377190" algn="l"/>
              </a:tabLst>
            </a:pPr>
            <a:r>
              <a:rPr sz="1800" spc="-10">
                <a:solidFill>
                  <a:srgbClr val="455F51"/>
                </a:solidFill>
                <a:latin typeface="Carlito"/>
                <a:cs typeface="Carlito"/>
              </a:rPr>
              <a:t>Kleenex</a:t>
            </a:r>
            <a:endParaRPr sz="1800">
              <a:latin typeface="Carlito"/>
              <a:cs typeface="Carlito"/>
            </a:endParaRPr>
          </a:p>
          <a:p>
            <a:pPr marL="377190" indent="-286385">
              <a:lnSpc>
                <a:spcPct val="100000"/>
              </a:lnSpc>
              <a:buFont typeface="Arial"/>
              <a:buChar char="•"/>
              <a:tabLst>
                <a:tab pos="377190" algn="l"/>
              </a:tabLst>
            </a:pPr>
            <a:r>
              <a:rPr sz="1800" spc="-10">
                <a:solidFill>
                  <a:srgbClr val="455F51"/>
                </a:solidFill>
                <a:latin typeface="Carlito"/>
                <a:cs typeface="Carlito"/>
              </a:rPr>
              <a:t>Water</a:t>
            </a:r>
            <a:r>
              <a:rPr sz="1800" spc="-3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in</a:t>
            </a:r>
            <a:r>
              <a:rPr sz="1800" spc="-2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a</a:t>
            </a:r>
            <a:r>
              <a:rPr sz="1800" spc="-1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 u="sng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CLEAR</a:t>
            </a:r>
            <a:r>
              <a:rPr sz="1800" u="none" spc="-3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 u="none">
                <a:solidFill>
                  <a:srgbClr val="455F51"/>
                </a:solidFill>
                <a:latin typeface="Carlito"/>
                <a:cs typeface="Carlito"/>
              </a:rPr>
              <a:t>bottle</a:t>
            </a:r>
            <a:r>
              <a:rPr sz="1800" b="1" u="sng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-</a:t>
            </a:r>
            <a:r>
              <a:rPr sz="1800" b="1" u="sng" spc="-20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no</a:t>
            </a:r>
            <a:r>
              <a:rPr sz="1800" b="1" u="sng" spc="-50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labels</a:t>
            </a:r>
            <a:r>
              <a:rPr sz="1800" b="1" u="sng" spc="-65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on</a:t>
            </a:r>
            <a:r>
              <a:rPr sz="1800" b="1" u="sng" spc="-35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 spc="-10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bottles</a:t>
            </a:r>
            <a:endParaRPr sz="1800">
              <a:latin typeface="Carlito"/>
              <a:cs typeface="Carlito"/>
            </a:endParaRPr>
          </a:p>
          <a:p>
            <a:pPr marL="377190" indent="-286385">
              <a:lnSpc>
                <a:spcPct val="100000"/>
              </a:lnSpc>
              <a:buFont typeface="Arial"/>
              <a:buChar char="•"/>
              <a:tabLst>
                <a:tab pos="377190" algn="l"/>
              </a:tabLst>
            </a:pP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Jacket,</a:t>
            </a:r>
            <a:r>
              <a:rPr sz="1800" spc="-7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sweat</a:t>
            </a:r>
            <a:r>
              <a:rPr sz="1800" spc="-7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pants,</a:t>
            </a:r>
            <a:r>
              <a:rPr sz="1800" spc="-6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 spc="-20">
                <a:solidFill>
                  <a:srgbClr val="455F51"/>
                </a:solidFill>
                <a:latin typeface="Carlito"/>
                <a:cs typeface="Carlito"/>
              </a:rPr>
              <a:t>socks</a:t>
            </a:r>
            <a:endParaRPr sz="1800">
              <a:latin typeface="Carlito"/>
              <a:cs typeface="Carlito"/>
            </a:endParaRPr>
          </a:p>
          <a:p>
            <a:pPr marL="377190" indent="-286385">
              <a:lnSpc>
                <a:spcPct val="100000"/>
              </a:lnSpc>
              <a:buFont typeface="Arial"/>
              <a:buChar char="•"/>
              <a:tabLst>
                <a:tab pos="377190" algn="l"/>
              </a:tabLst>
            </a:pP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Calculator</a:t>
            </a:r>
            <a:r>
              <a:rPr sz="1800" spc="-3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–</a:t>
            </a:r>
            <a:r>
              <a:rPr sz="1800" spc="-2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See</a:t>
            </a:r>
            <a:r>
              <a:rPr sz="1800" spc="-3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 spc="-10">
                <a:solidFill>
                  <a:srgbClr val="455F51"/>
                </a:solidFill>
                <a:latin typeface="Carlito"/>
                <a:cs typeface="Carlito"/>
              </a:rPr>
              <a:t>approved</a:t>
            </a:r>
            <a:r>
              <a:rPr sz="1800" spc="-4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 spc="-10">
                <a:solidFill>
                  <a:srgbClr val="455F51"/>
                </a:solidFill>
                <a:latin typeface="Carlito"/>
                <a:cs typeface="Carlito"/>
              </a:rPr>
              <a:t>calculator</a:t>
            </a:r>
            <a:r>
              <a:rPr sz="1800" spc="-3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 spc="-20">
                <a:solidFill>
                  <a:srgbClr val="455F51"/>
                </a:solidFill>
                <a:latin typeface="Carlito"/>
                <a:cs typeface="Carlito"/>
              </a:rPr>
              <a:t>list</a:t>
            </a:r>
            <a:endParaRPr sz="1800">
              <a:latin typeface="Carlito"/>
              <a:cs typeface="Carlito"/>
            </a:endParaRPr>
          </a:p>
          <a:p>
            <a:pPr marL="377190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77190" algn="l"/>
              </a:tabLst>
            </a:pP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Fresh</a:t>
            </a:r>
            <a:r>
              <a:rPr sz="1800" spc="-5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 spc="-10">
                <a:solidFill>
                  <a:srgbClr val="455F51"/>
                </a:solidFill>
                <a:latin typeface="Carlito"/>
                <a:cs typeface="Carlito"/>
              </a:rPr>
              <a:t>batteries</a:t>
            </a:r>
            <a:r>
              <a:rPr sz="1800" spc="-4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for</a:t>
            </a:r>
            <a:r>
              <a:rPr sz="1800" spc="-5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 spc="-10">
                <a:solidFill>
                  <a:srgbClr val="455F51"/>
                </a:solidFill>
                <a:latin typeface="Carlito"/>
                <a:cs typeface="Carlito"/>
              </a:rPr>
              <a:t>calculator</a:t>
            </a:r>
            <a:endParaRPr sz="1800">
              <a:latin typeface="Carlito"/>
              <a:cs typeface="Carlito"/>
            </a:endParaRPr>
          </a:p>
          <a:p>
            <a:pPr marL="90805" marR="576580">
              <a:lnSpc>
                <a:spcPct val="100000"/>
              </a:lnSpc>
            </a:pPr>
            <a:r>
              <a:rPr sz="1800" b="1">
                <a:solidFill>
                  <a:srgbClr val="455F51"/>
                </a:solidFill>
                <a:latin typeface="Carlito"/>
                <a:cs typeface="Carlito"/>
              </a:rPr>
              <a:t>NOTE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:</a:t>
            </a:r>
            <a:r>
              <a:rPr sz="1800" spc="33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Items</a:t>
            </a:r>
            <a:r>
              <a:rPr sz="1800" spc="-5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brought</a:t>
            </a:r>
            <a:r>
              <a:rPr sz="1800" spc="-3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into</a:t>
            </a:r>
            <a:r>
              <a:rPr sz="1800" spc="-4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testing</a:t>
            </a:r>
            <a:r>
              <a:rPr sz="1800" spc="-2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 b="1">
                <a:solidFill>
                  <a:srgbClr val="455F51"/>
                </a:solidFill>
                <a:latin typeface="Carlito"/>
                <a:cs typeface="Carlito"/>
              </a:rPr>
              <a:t>MUST</a:t>
            </a:r>
            <a:r>
              <a:rPr sz="1800" b="1" spc="-5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be</a:t>
            </a:r>
            <a:r>
              <a:rPr sz="1800" spc="-3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455F51"/>
                </a:solidFill>
                <a:latin typeface="Carlito"/>
                <a:cs typeface="Carlito"/>
              </a:rPr>
              <a:t>in</a:t>
            </a:r>
            <a:r>
              <a:rPr sz="1800" spc="-3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 u="sng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a</a:t>
            </a:r>
            <a:r>
              <a:rPr sz="1800" u="sng" spc="-45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 </a:t>
            </a:r>
            <a:r>
              <a:rPr sz="1800" u="sng" spc="-10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clear</a:t>
            </a:r>
            <a:r>
              <a:rPr sz="1800" u="none" spc="-1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1800" u="sng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plastic</a:t>
            </a:r>
            <a:r>
              <a:rPr sz="1800" u="sng" spc="-80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 </a:t>
            </a:r>
            <a:r>
              <a:rPr sz="1800" u="sng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container</a:t>
            </a:r>
            <a:r>
              <a:rPr sz="1800" u="sng" spc="-65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 </a:t>
            </a:r>
            <a:r>
              <a:rPr sz="1800" u="sng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(ziplock</a:t>
            </a:r>
            <a:r>
              <a:rPr sz="1800" u="sng" spc="-55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 </a:t>
            </a:r>
            <a:r>
              <a:rPr sz="1800" u="sng" spc="-20">
                <a:solidFill>
                  <a:srgbClr val="455F51"/>
                </a:solidFill>
                <a:uFill>
                  <a:solidFill>
                    <a:srgbClr val="455F51"/>
                  </a:solidFill>
                </a:uFill>
                <a:latin typeface="Carlito"/>
                <a:cs typeface="Carlito"/>
              </a:rPr>
              <a:t>bag)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54673" y="2367533"/>
            <a:ext cx="5521960" cy="4247515"/>
          </a:xfrm>
          <a:prstGeom prst="rect">
            <a:avLst/>
          </a:prstGeom>
          <a:ln w="38100">
            <a:solidFill>
              <a:srgbClr val="455F51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0"/>
              </a:spcBef>
            </a:pPr>
            <a:r>
              <a:rPr sz="1800" b="1" u="sng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DO</a:t>
            </a:r>
            <a:r>
              <a:rPr sz="1800" b="1" u="sng" spc="-3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NOT</a:t>
            </a:r>
            <a:r>
              <a:rPr sz="1800" b="1" u="sng" spc="-2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BRING</a:t>
            </a:r>
            <a:r>
              <a:rPr sz="1800" b="1" u="sng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(leave</a:t>
            </a:r>
            <a:r>
              <a:rPr sz="1800" b="1" u="sng" spc="-3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in</a:t>
            </a:r>
            <a:r>
              <a:rPr sz="1800" b="1" u="sng" spc="-2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the</a:t>
            </a:r>
            <a:r>
              <a:rPr sz="1800" b="1" u="sng" spc="-6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trunk</a:t>
            </a:r>
            <a:r>
              <a:rPr sz="1800" b="1" u="sng" spc="-3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of</a:t>
            </a:r>
            <a:r>
              <a:rPr sz="1800" b="1" u="sng" spc="-1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your</a:t>
            </a:r>
            <a:r>
              <a:rPr sz="1800" b="1" u="sng" spc="-4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 spc="-2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car)</a:t>
            </a:r>
            <a:endParaRPr sz="1800">
              <a:latin typeface="Carlito"/>
              <a:cs typeface="Carlito"/>
            </a:endParaRPr>
          </a:p>
          <a:p>
            <a:pPr marL="377825" indent="-286385">
              <a:lnSpc>
                <a:spcPct val="100000"/>
              </a:lnSpc>
              <a:buFont typeface="Arial"/>
              <a:buChar char="•"/>
              <a:tabLst>
                <a:tab pos="377825" algn="l"/>
              </a:tabLst>
            </a:pPr>
            <a:r>
              <a:rPr sz="1800" spc="-10">
                <a:solidFill>
                  <a:srgbClr val="C00000"/>
                </a:solidFill>
                <a:latin typeface="Carlito"/>
                <a:cs typeface="Carlito"/>
              </a:rPr>
              <a:t>Backpack</a:t>
            </a:r>
            <a:endParaRPr sz="1800">
              <a:latin typeface="Carlito"/>
              <a:cs typeface="Carlito"/>
            </a:endParaRPr>
          </a:p>
          <a:p>
            <a:pPr marL="377825" indent="-286385">
              <a:lnSpc>
                <a:spcPct val="100000"/>
              </a:lnSpc>
              <a:buFont typeface="Arial"/>
              <a:buChar char="•"/>
              <a:tabLst>
                <a:tab pos="377825" algn="l"/>
              </a:tabLst>
            </a:pPr>
            <a:r>
              <a:rPr sz="1800" spc="-10">
                <a:solidFill>
                  <a:srgbClr val="C00000"/>
                </a:solidFill>
                <a:latin typeface="Carlito"/>
                <a:cs typeface="Carlito"/>
              </a:rPr>
              <a:t>Books</a:t>
            </a:r>
            <a:endParaRPr sz="1800">
              <a:latin typeface="Carlito"/>
              <a:cs typeface="Carlito"/>
            </a:endParaRPr>
          </a:p>
          <a:p>
            <a:pPr marL="377825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77825" algn="l"/>
              </a:tabLst>
            </a:pPr>
            <a:r>
              <a:rPr sz="1800" spc="-10">
                <a:solidFill>
                  <a:srgbClr val="C00000"/>
                </a:solidFill>
                <a:latin typeface="Carlito"/>
                <a:cs typeface="Carlito"/>
              </a:rPr>
              <a:t>Purse</a:t>
            </a:r>
            <a:endParaRPr sz="1800">
              <a:latin typeface="Carlito"/>
              <a:cs typeface="Carlito"/>
            </a:endParaRPr>
          </a:p>
          <a:p>
            <a:pPr marL="377825" indent="-286385">
              <a:lnSpc>
                <a:spcPct val="100000"/>
              </a:lnSpc>
              <a:buFont typeface="Arial"/>
              <a:buChar char="•"/>
              <a:tabLst>
                <a:tab pos="377825" algn="l"/>
              </a:tabLst>
            </a:pPr>
            <a:r>
              <a:rPr sz="1800" spc="-10">
                <a:solidFill>
                  <a:srgbClr val="C00000"/>
                </a:solidFill>
                <a:latin typeface="Carlito"/>
                <a:cs typeface="Carlito"/>
              </a:rPr>
              <a:t>Paper</a:t>
            </a:r>
            <a:endParaRPr sz="1800">
              <a:latin typeface="Carlito"/>
              <a:cs typeface="Carlito"/>
            </a:endParaRPr>
          </a:p>
          <a:p>
            <a:pPr marL="377825" indent="-286385">
              <a:lnSpc>
                <a:spcPct val="100000"/>
              </a:lnSpc>
              <a:buFont typeface="Arial"/>
              <a:buChar char="•"/>
              <a:tabLst>
                <a:tab pos="377825" algn="l"/>
              </a:tabLst>
            </a:pPr>
            <a:r>
              <a:rPr sz="1800">
                <a:solidFill>
                  <a:srgbClr val="C00000"/>
                </a:solidFill>
                <a:latin typeface="Carlito"/>
                <a:cs typeface="Carlito"/>
              </a:rPr>
              <a:t>Correction</a:t>
            </a:r>
            <a:r>
              <a:rPr sz="1800" spc="-3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C00000"/>
                </a:solidFill>
                <a:latin typeface="Carlito"/>
                <a:cs typeface="Carlito"/>
              </a:rPr>
              <a:t>fluid</a:t>
            </a:r>
            <a:r>
              <a:rPr sz="1800" spc="-3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C00000"/>
                </a:solidFill>
                <a:latin typeface="Carlito"/>
                <a:cs typeface="Carlito"/>
              </a:rPr>
              <a:t>or</a:t>
            </a:r>
            <a:r>
              <a:rPr sz="1800" spc="-4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spc="-20">
                <a:solidFill>
                  <a:srgbClr val="C00000"/>
                </a:solidFill>
                <a:latin typeface="Carlito"/>
                <a:cs typeface="Carlito"/>
              </a:rPr>
              <a:t>tape</a:t>
            </a:r>
            <a:endParaRPr sz="1800">
              <a:latin typeface="Carlito"/>
              <a:cs typeface="Carlito"/>
            </a:endParaRPr>
          </a:p>
          <a:p>
            <a:pPr marL="377825" marR="274320" indent="-287020">
              <a:lnSpc>
                <a:spcPct val="100000"/>
              </a:lnSpc>
              <a:buFont typeface="Arial"/>
              <a:buChar char="•"/>
              <a:tabLst>
                <a:tab pos="377825" algn="l"/>
              </a:tabLst>
            </a:pPr>
            <a:r>
              <a:rPr sz="1800">
                <a:solidFill>
                  <a:srgbClr val="C00000"/>
                </a:solidFill>
                <a:latin typeface="Carlito"/>
                <a:cs typeface="Carlito"/>
              </a:rPr>
              <a:t>Any</a:t>
            </a:r>
            <a:r>
              <a:rPr sz="1800" spc="-65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C00000"/>
                </a:solidFill>
                <a:latin typeface="Carlito"/>
                <a:cs typeface="Carlito"/>
              </a:rPr>
              <a:t>electronic</a:t>
            </a:r>
            <a:r>
              <a:rPr sz="1800" spc="-55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C00000"/>
                </a:solidFill>
                <a:latin typeface="Carlito"/>
                <a:cs typeface="Carlito"/>
              </a:rPr>
              <a:t>equipment,</a:t>
            </a:r>
            <a:r>
              <a:rPr sz="1800" spc="-65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>
                <a:solidFill>
                  <a:srgbClr val="C00000"/>
                </a:solidFill>
                <a:latin typeface="Carlito"/>
                <a:cs typeface="Carlito"/>
              </a:rPr>
              <a:t>including</a:t>
            </a:r>
            <a:r>
              <a:rPr sz="1800" spc="-2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>
                <a:solidFill>
                  <a:srgbClr val="C00000"/>
                </a:solidFill>
                <a:latin typeface="Carlito"/>
                <a:cs typeface="Carlito"/>
              </a:rPr>
              <a:t>cell</a:t>
            </a:r>
            <a:r>
              <a:rPr sz="1800" b="1" spc="-85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spc="-10">
                <a:solidFill>
                  <a:srgbClr val="C00000"/>
                </a:solidFill>
                <a:latin typeface="Carlito"/>
                <a:cs typeface="Carlito"/>
              </a:rPr>
              <a:t>phones, </a:t>
            </a:r>
            <a:r>
              <a:rPr sz="1800" b="1">
                <a:solidFill>
                  <a:srgbClr val="C00000"/>
                </a:solidFill>
                <a:latin typeface="Carlito"/>
                <a:cs typeface="Carlito"/>
              </a:rPr>
              <a:t>smart</a:t>
            </a:r>
            <a:r>
              <a:rPr sz="1800" b="1" spc="-2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spc="-10">
                <a:solidFill>
                  <a:srgbClr val="C00000"/>
                </a:solidFill>
                <a:latin typeface="Carlito"/>
                <a:cs typeface="Carlito"/>
              </a:rPr>
              <a:t>watches,</a:t>
            </a:r>
            <a:r>
              <a:rPr sz="1800" b="1" spc="-45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>
                <a:solidFill>
                  <a:srgbClr val="C00000"/>
                </a:solidFill>
                <a:latin typeface="Carlito"/>
                <a:cs typeface="Carlito"/>
              </a:rPr>
              <a:t>smart</a:t>
            </a:r>
            <a:r>
              <a:rPr sz="1800" b="1" spc="-2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>
                <a:solidFill>
                  <a:srgbClr val="C00000"/>
                </a:solidFill>
                <a:latin typeface="Carlito"/>
                <a:cs typeface="Carlito"/>
              </a:rPr>
              <a:t>glasses.</a:t>
            </a:r>
            <a:r>
              <a:rPr sz="1800" b="1" spc="35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>
                <a:solidFill>
                  <a:srgbClr val="C00000"/>
                </a:solidFill>
                <a:latin typeface="Carlito"/>
                <a:cs typeface="Carlito"/>
              </a:rPr>
              <a:t>They</a:t>
            </a:r>
            <a:r>
              <a:rPr sz="1800" b="1" spc="-35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>
                <a:solidFill>
                  <a:srgbClr val="C00000"/>
                </a:solidFill>
                <a:latin typeface="Carlito"/>
                <a:cs typeface="Carlito"/>
              </a:rPr>
              <a:t>are</a:t>
            </a:r>
            <a:r>
              <a:rPr sz="1800" b="1" spc="-15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spc="-25">
                <a:solidFill>
                  <a:srgbClr val="C00000"/>
                </a:solidFill>
                <a:latin typeface="Carlito"/>
                <a:cs typeface="Carlito"/>
              </a:rPr>
              <a:t>not </a:t>
            </a:r>
            <a:r>
              <a:rPr sz="1800" b="1">
                <a:solidFill>
                  <a:srgbClr val="C00000"/>
                </a:solidFill>
                <a:latin typeface="Carlito"/>
                <a:cs typeface="Carlito"/>
              </a:rPr>
              <a:t>permitted</a:t>
            </a:r>
            <a:r>
              <a:rPr sz="1800" b="1" spc="-3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>
                <a:solidFill>
                  <a:srgbClr val="C00000"/>
                </a:solidFill>
                <a:latin typeface="Carlito"/>
                <a:cs typeface="Carlito"/>
              </a:rPr>
              <a:t>in</a:t>
            </a:r>
            <a:r>
              <a:rPr sz="1800" b="1" spc="-2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>
                <a:solidFill>
                  <a:srgbClr val="C00000"/>
                </a:solidFill>
                <a:latin typeface="Carlito"/>
                <a:cs typeface="Carlito"/>
              </a:rPr>
              <a:t>the</a:t>
            </a:r>
            <a:r>
              <a:rPr sz="1800" b="1" spc="-2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u="sng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exam</a:t>
            </a:r>
            <a:r>
              <a:rPr sz="1800" b="1" u="sng" spc="-3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room</a:t>
            </a:r>
            <a:r>
              <a:rPr sz="1800" b="1" u="none">
                <a:solidFill>
                  <a:srgbClr val="C00000"/>
                </a:solidFill>
                <a:latin typeface="Carlito"/>
                <a:cs typeface="Carlito"/>
              </a:rPr>
              <a:t>,</a:t>
            </a:r>
            <a:r>
              <a:rPr sz="1800" b="1" u="none" spc="-55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u="none">
                <a:solidFill>
                  <a:srgbClr val="C00000"/>
                </a:solidFill>
                <a:latin typeface="Carlito"/>
                <a:cs typeface="Carlito"/>
              </a:rPr>
              <a:t>we</a:t>
            </a:r>
            <a:r>
              <a:rPr sz="1800" b="1" u="none" spc="-25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u="none">
                <a:solidFill>
                  <a:srgbClr val="C00000"/>
                </a:solidFill>
                <a:latin typeface="Carlito"/>
                <a:cs typeface="Carlito"/>
              </a:rPr>
              <a:t>will</a:t>
            </a:r>
            <a:r>
              <a:rPr sz="1800" b="1" u="none" spc="-4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u="none">
                <a:solidFill>
                  <a:srgbClr val="C00000"/>
                </a:solidFill>
                <a:latin typeface="Carlito"/>
                <a:cs typeface="Carlito"/>
              </a:rPr>
              <a:t>not</a:t>
            </a:r>
            <a:r>
              <a:rPr sz="1800" b="1" u="none" spc="-3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u="none">
                <a:solidFill>
                  <a:srgbClr val="C00000"/>
                </a:solidFill>
                <a:latin typeface="Carlito"/>
                <a:cs typeface="Carlito"/>
              </a:rPr>
              <a:t>hold</a:t>
            </a:r>
            <a:r>
              <a:rPr sz="1800" b="1" u="none" spc="-3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u="none" spc="-20">
                <a:solidFill>
                  <a:srgbClr val="C00000"/>
                </a:solidFill>
                <a:latin typeface="Carlito"/>
                <a:cs typeface="Carlito"/>
              </a:rPr>
              <a:t>them </a:t>
            </a:r>
            <a:r>
              <a:rPr sz="1800" b="1" u="none">
                <a:solidFill>
                  <a:srgbClr val="C00000"/>
                </a:solidFill>
                <a:latin typeface="Carlito"/>
                <a:cs typeface="Carlito"/>
              </a:rPr>
              <a:t>for</a:t>
            </a:r>
            <a:r>
              <a:rPr sz="1800" b="1" u="none" spc="-5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u="none" spc="-20">
                <a:solidFill>
                  <a:srgbClr val="C00000"/>
                </a:solidFill>
                <a:latin typeface="Carlito"/>
                <a:cs typeface="Carlito"/>
              </a:rPr>
              <a:t>you.</a:t>
            </a:r>
            <a:endParaRPr sz="1800">
              <a:latin typeface="Carlito"/>
              <a:cs typeface="Carlito"/>
            </a:endParaRPr>
          </a:p>
          <a:p>
            <a:pPr marL="91440" marR="195580">
              <a:lnSpc>
                <a:spcPct val="100000"/>
              </a:lnSpc>
            </a:pPr>
            <a:r>
              <a:rPr sz="1800" i="1">
                <a:latin typeface="Carlito"/>
                <a:cs typeface="Carlito"/>
              </a:rPr>
              <a:t>*If</a:t>
            </a:r>
            <a:r>
              <a:rPr sz="1800" i="1" spc="-30">
                <a:latin typeface="Carlito"/>
                <a:cs typeface="Carlito"/>
              </a:rPr>
              <a:t> </a:t>
            </a:r>
            <a:r>
              <a:rPr sz="1800" i="1">
                <a:latin typeface="Carlito"/>
                <a:cs typeface="Carlito"/>
              </a:rPr>
              <a:t>you</a:t>
            </a:r>
            <a:r>
              <a:rPr sz="1800" i="1" spc="-30">
                <a:latin typeface="Carlito"/>
                <a:cs typeface="Carlito"/>
              </a:rPr>
              <a:t> </a:t>
            </a:r>
            <a:r>
              <a:rPr sz="1800" i="1">
                <a:latin typeface="Carlito"/>
                <a:cs typeface="Carlito"/>
              </a:rPr>
              <a:t>don’t</a:t>
            </a:r>
            <a:r>
              <a:rPr sz="1800" i="1" spc="-25">
                <a:latin typeface="Carlito"/>
                <a:cs typeface="Carlito"/>
              </a:rPr>
              <a:t> </a:t>
            </a:r>
            <a:r>
              <a:rPr sz="1800" i="1">
                <a:latin typeface="Carlito"/>
                <a:cs typeface="Carlito"/>
              </a:rPr>
              <a:t>have</a:t>
            </a:r>
            <a:r>
              <a:rPr sz="1800" i="1" spc="-25">
                <a:latin typeface="Carlito"/>
                <a:cs typeface="Carlito"/>
              </a:rPr>
              <a:t> </a:t>
            </a:r>
            <a:r>
              <a:rPr sz="1800" i="1">
                <a:latin typeface="Carlito"/>
                <a:cs typeface="Carlito"/>
              </a:rPr>
              <a:t>an</a:t>
            </a:r>
            <a:r>
              <a:rPr sz="1800" i="1" spc="-15">
                <a:latin typeface="Carlito"/>
                <a:cs typeface="Carlito"/>
              </a:rPr>
              <a:t> </a:t>
            </a:r>
            <a:r>
              <a:rPr sz="1800" i="1">
                <a:latin typeface="Carlito"/>
                <a:cs typeface="Carlito"/>
              </a:rPr>
              <a:t>approved</a:t>
            </a:r>
            <a:r>
              <a:rPr sz="1800" i="1" spc="-30">
                <a:latin typeface="Carlito"/>
                <a:cs typeface="Carlito"/>
              </a:rPr>
              <a:t> </a:t>
            </a:r>
            <a:r>
              <a:rPr sz="1800" i="1">
                <a:latin typeface="Carlito"/>
                <a:cs typeface="Carlito"/>
              </a:rPr>
              <a:t>calculator</a:t>
            </a:r>
            <a:r>
              <a:rPr sz="1800" i="1" spc="10">
                <a:latin typeface="Carlito"/>
                <a:cs typeface="Carlito"/>
              </a:rPr>
              <a:t> </a:t>
            </a:r>
            <a:r>
              <a:rPr sz="1800" b="1" i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you</a:t>
            </a:r>
            <a:r>
              <a:rPr sz="1800" b="1" i="1" u="sng" spc="-1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i="1" u="sng" spc="-2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must</a:t>
            </a:r>
            <a:r>
              <a:rPr sz="1800" b="1" i="1" u="none" spc="-20">
                <a:latin typeface="Carlito"/>
                <a:cs typeface="Carlito"/>
              </a:rPr>
              <a:t> </a:t>
            </a:r>
            <a:r>
              <a:rPr sz="1800" b="1" i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notify</a:t>
            </a:r>
            <a:r>
              <a:rPr sz="1800" b="1" i="1" u="sng" spc="-3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i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your</a:t>
            </a:r>
            <a:r>
              <a:rPr sz="1800" b="1" i="1" u="sng" spc="-3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i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math</a:t>
            </a:r>
            <a:r>
              <a:rPr sz="1800" b="1" i="1" u="sng" spc="-5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i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teacher</a:t>
            </a:r>
            <a:r>
              <a:rPr sz="1800" b="1" i="1" u="sng" spc="-4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i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BEFORE</a:t>
            </a:r>
            <a:r>
              <a:rPr sz="1800" b="1" i="1" u="sng" spc="-3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i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April</a:t>
            </a:r>
            <a:r>
              <a:rPr sz="1800" b="1" i="1" u="sng" spc="-5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i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25th</a:t>
            </a:r>
            <a:r>
              <a:rPr sz="1800" b="1" i="1" u="sng" spc="-4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i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so</a:t>
            </a:r>
            <a:r>
              <a:rPr sz="1800" b="1" i="1" u="sng" spc="-3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i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you</a:t>
            </a:r>
            <a:r>
              <a:rPr sz="1800" b="1" i="1" u="sng" spc="-4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i="1" u="sng" spc="-2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can</a:t>
            </a:r>
            <a:r>
              <a:rPr sz="1800" b="1" i="1" u="none" spc="-25">
                <a:latin typeface="Carlito"/>
                <a:cs typeface="Carlito"/>
              </a:rPr>
              <a:t> </a:t>
            </a:r>
            <a:r>
              <a:rPr sz="1800" b="1" i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check</a:t>
            </a:r>
            <a:r>
              <a:rPr sz="1800" b="1" i="1" u="sng" spc="-4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i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out</a:t>
            </a:r>
            <a:r>
              <a:rPr sz="1800" b="1" i="1" u="sng" spc="-3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i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</a:t>
            </a:r>
            <a:r>
              <a:rPr sz="1800" b="1" i="1" u="sng" spc="-3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i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loaner</a:t>
            </a:r>
            <a:r>
              <a:rPr sz="1800" i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.</a:t>
            </a:r>
            <a:r>
              <a:rPr sz="1800" i="1" u="sng" spc="34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We</a:t>
            </a:r>
            <a:r>
              <a:rPr sz="1800" u="none" spc="-3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do</a:t>
            </a:r>
            <a:r>
              <a:rPr sz="1800" u="none" spc="-2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not</a:t>
            </a:r>
            <a:r>
              <a:rPr sz="1800" u="none" spc="-20">
                <a:latin typeface="Carlito"/>
                <a:cs typeface="Carlito"/>
              </a:rPr>
              <a:t> </a:t>
            </a:r>
            <a:r>
              <a:rPr sz="1800" u="none" spc="-10">
                <a:latin typeface="Carlito"/>
                <a:cs typeface="Carlito"/>
              </a:rPr>
              <a:t>guarantee</a:t>
            </a:r>
            <a:r>
              <a:rPr sz="1800" u="none" spc="-3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we</a:t>
            </a:r>
            <a:r>
              <a:rPr sz="1800" u="none" spc="-3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will</a:t>
            </a:r>
            <a:r>
              <a:rPr sz="1800" u="none" spc="-2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have</a:t>
            </a:r>
            <a:r>
              <a:rPr sz="1800" u="none" spc="-45">
                <a:latin typeface="Carlito"/>
                <a:cs typeface="Carlito"/>
              </a:rPr>
              <a:t> </a:t>
            </a:r>
            <a:r>
              <a:rPr sz="1800" u="none" spc="-50">
                <a:latin typeface="Carlito"/>
                <a:cs typeface="Carlito"/>
              </a:rPr>
              <a:t>a </a:t>
            </a:r>
            <a:r>
              <a:rPr sz="1800" u="none">
                <a:latin typeface="Carlito"/>
                <a:cs typeface="Carlito"/>
              </a:rPr>
              <a:t>loaner</a:t>
            </a:r>
            <a:r>
              <a:rPr sz="1800" u="none" spc="-40">
                <a:latin typeface="Carlito"/>
                <a:cs typeface="Carlito"/>
              </a:rPr>
              <a:t> </a:t>
            </a:r>
            <a:r>
              <a:rPr sz="1800" u="none" spc="-10">
                <a:latin typeface="Carlito"/>
                <a:cs typeface="Carlito"/>
              </a:rPr>
              <a:t>calculator</a:t>
            </a:r>
            <a:r>
              <a:rPr sz="1800" u="none" spc="-4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at</a:t>
            </a:r>
            <a:r>
              <a:rPr sz="1800" u="none" spc="-4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the</a:t>
            </a:r>
            <a:r>
              <a:rPr sz="1800" u="none" spc="-3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testing</a:t>
            </a:r>
            <a:r>
              <a:rPr sz="1800" u="none" spc="-3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site</a:t>
            </a:r>
            <a:r>
              <a:rPr sz="1800" u="none" spc="-4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if</a:t>
            </a:r>
            <a:r>
              <a:rPr sz="1800" u="none" spc="-3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you</a:t>
            </a:r>
            <a:r>
              <a:rPr sz="1800" u="none" spc="-45">
                <a:latin typeface="Carlito"/>
                <a:cs typeface="Carlito"/>
              </a:rPr>
              <a:t> </a:t>
            </a:r>
            <a:r>
              <a:rPr sz="1800" u="none" spc="-10">
                <a:latin typeface="Carlito"/>
                <a:cs typeface="Carlito"/>
              </a:rPr>
              <a:t>forget</a:t>
            </a:r>
            <a:r>
              <a:rPr sz="1800" u="none" spc="-5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yours</a:t>
            </a:r>
            <a:r>
              <a:rPr sz="1800" u="none" spc="-25">
                <a:latin typeface="Carlito"/>
                <a:cs typeface="Carlito"/>
              </a:rPr>
              <a:t> or </a:t>
            </a:r>
            <a:r>
              <a:rPr sz="1800" u="none">
                <a:latin typeface="Carlito"/>
                <a:cs typeface="Carlito"/>
              </a:rPr>
              <a:t>the</a:t>
            </a:r>
            <a:r>
              <a:rPr sz="1800" u="none" spc="-25">
                <a:latin typeface="Carlito"/>
                <a:cs typeface="Carlito"/>
              </a:rPr>
              <a:t> </a:t>
            </a:r>
            <a:r>
              <a:rPr sz="1800" u="none" spc="-10">
                <a:latin typeface="Carlito"/>
                <a:cs typeface="Carlito"/>
              </a:rPr>
              <a:t>batteries</a:t>
            </a:r>
            <a:r>
              <a:rPr sz="1800" u="none" spc="-30">
                <a:latin typeface="Carlito"/>
                <a:cs typeface="Carlito"/>
              </a:rPr>
              <a:t> </a:t>
            </a:r>
            <a:r>
              <a:rPr sz="1800" u="none" spc="-20">
                <a:latin typeface="Carlito"/>
                <a:cs typeface="Carlito"/>
              </a:rPr>
              <a:t>die.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651" y="635508"/>
            <a:ext cx="10907395" cy="1542415"/>
          </a:xfrm>
          <a:prstGeom prst="rect">
            <a:avLst/>
          </a:prstGeom>
          <a:solidFill>
            <a:srgbClr val="539E39"/>
          </a:solidFill>
        </p:spPr>
        <p:txBody>
          <a:bodyPr vert="horz" wrap="square" lIns="0" tIns="403225" rIns="0" bIns="0" rtlCol="0">
            <a:spAutoFit/>
          </a:bodyPr>
          <a:lstStyle/>
          <a:p>
            <a:pPr marR="5715" algn="ctr">
              <a:lnSpc>
                <a:spcPct val="100000"/>
              </a:lnSpc>
              <a:spcBef>
                <a:spcPts val="3175"/>
              </a:spcBef>
            </a:pP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The</a:t>
            </a:r>
            <a:r>
              <a:rPr sz="4000" b="0" spc="-12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Day</a:t>
            </a:r>
            <a:r>
              <a:rPr sz="4000" b="0" spc="-12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4000" b="0" spc="-12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the</a:t>
            </a:r>
            <a:r>
              <a:rPr sz="4000" b="0" spc="-12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10">
                <a:solidFill>
                  <a:srgbClr val="FFFFFF"/>
                </a:solidFill>
                <a:latin typeface="Carlito"/>
                <a:cs typeface="Carlito"/>
              </a:rPr>
              <a:t>Examination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04722" y="2888742"/>
            <a:ext cx="9784080" cy="3169920"/>
          </a:xfrm>
          <a:custGeom>
            <a:avLst/>
            <a:gdLst/>
            <a:ahLst/>
            <a:cxnLst/>
            <a:rect l="l" t="t" r="r" b="b"/>
            <a:pathLst>
              <a:path w="9784080" h="3169920">
                <a:moveTo>
                  <a:pt x="0" y="3169919"/>
                </a:moveTo>
                <a:lnTo>
                  <a:pt x="9784080" y="3169919"/>
                </a:lnTo>
                <a:lnTo>
                  <a:pt x="9784080" y="0"/>
                </a:lnTo>
                <a:lnTo>
                  <a:pt x="0" y="0"/>
                </a:lnTo>
                <a:lnTo>
                  <a:pt x="0" y="3169919"/>
                </a:lnTo>
                <a:close/>
              </a:path>
            </a:pathLst>
          </a:custGeom>
          <a:ln w="38100">
            <a:solidFill>
              <a:srgbClr val="455F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82953" y="2904489"/>
            <a:ext cx="9531985" cy="12445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99085" algn="l"/>
              </a:tabLst>
            </a:pPr>
            <a:r>
              <a:rPr sz="2000">
                <a:latin typeface="Carlito"/>
                <a:cs typeface="Carlito"/>
              </a:rPr>
              <a:t>Students</a:t>
            </a:r>
            <a:r>
              <a:rPr sz="2000" spc="-50">
                <a:latin typeface="Carlito"/>
                <a:cs typeface="Carlito"/>
              </a:rPr>
              <a:t> </a:t>
            </a:r>
            <a:r>
              <a:rPr sz="2000">
                <a:latin typeface="Carlito"/>
                <a:cs typeface="Carlito"/>
              </a:rPr>
              <a:t>must</a:t>
            </a:r>
            <a:r>
              <a:rPr sz="2000" spc="-45">
                <a:latin typeface="Carlito"/>
                <a:cs typeface="Carlito"/>
              </a:rPr>
              <a:t> </a:t>
            </a:r>
            <a:r>
              <a:rPr sz="2000">
                <a:latin typeface="Carlito"/>
                <a:cs typeface="Carlito"/>
              </a:rPr>
              <a:t>arrive</a:t>
            </a:r>
            <a:r>
              <a:rPr sz="2000" spc="-20">
                <a:latin typeface="Carlito"/>
                <a:cs typeface="Carlito"/>
              </a:rPr>
              <a:t> </a:t>
            </a:r>
            <a:r>
              <a:rPr sz="2000">
                <a:latin typeface="Carlito"/>
                <a:cs typeface="Carlito"/>
              </a:rPr>
              <a:t>at</a:t>
            </a:r>
            <a:r>
              <a:rPr sz="2000" spc="-45">
                <a:latin typeface="Carlito"/>
                <a:cs typeface="Carlito"/>
              </a:rPr>
              <a:t> </a:t>
            </a:r>
            <a:r>
              <a:rPr sz="2000">
                <a:latin typeface="Carlito"/>
                <a:cs typeface="Carlito"/>
              </a:rPr>
              <a:t>the</a:t>
            </a:r>
            <a:r>
              <a:rPr sz="2000" spc="-45">
                <a:latin typeface="Carlito"/>
                <a:cs typeface="Carlito"/>
              </a:rPr>
              <a:t> </a:t>
            </a:r>
            <a:r>
              <a:rPr sz="2000">
                <a:latin typeface="Carlito"/>
                <a:cs typeface="Carlito"/>
              </a:rPr>
              <a:t>campus</a:t>
            </a:r>
            <a:r>
              <a:rPr sz="2000" spc="-55">
                <a:latin typeface="Carlito"/>
                <a:cs typeface="Carlito"/>
              </a:rPr>
              <a:t> </a:t>
            </a:r>
            <a:r>
              <a:rPr sz="2000">
                <a:latin typeface="Carlito"/>
                <a:cs typeface="Carlito"/>
              </a:rPr>
              <a:t>on</a:t>
            </a:r>
            <a:r>
              <a:rPr sz="2000" spc="-45">
                <a:latin typeface="Carlito"/>
                <a:cs typeface="Carlito"/>
              </a:rPr>
              <a:t> </a:t>
            </a:r>
            <a:r>
              <a:rPr sz="2000" spc="-10">
                <a:latin typeface="Carlito"/>
                <a:cs typeface="Carlito"/>
              </a:rPr>
              <a:t>time.</a:t>
            </a:r>
            <a:endParaRPr sz="2000">
              <a:latin typeface="Carlito"/>
              <a:cs typeface="Carlito"/>
            </a:endParaRPr>
          </a:p>
          <a:p>
            <a:pPr marL="299085" marR="8826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</a:tabLst>
            </a:pPr>
            <a:r>
              <a:rPr sz="2000" spc="-10">
                <a:latin typeface="Carlito"/>
                <a:cs typeface="Carlito"/>
              </a:rPr>
              <a:t>Restroom</a:t>
            </a:r>
            <a:r>
              <a:rPr sz="2000" spc="-55">
                <a:latin typeface="Carlito"/>
                <a:cs typeface="Carlito"/>
              </a:rPr>
              <a:t> </a:t>
            </a:r>
            <a:r>
              <a:rPr sz="2000">
                <a:latin typeface="Carlito"/>
                <a:cs typeface="Carlito"/>
              </a:rPr>
              <a:t>breaks</a:t>
            </a:r>
            <a:r>
              <a:rPr sz="2000" spc="-60">
                <a:latin typeface="Carlito"/>
                <a:cs typeface="Carlito"/>
              </a:rPr>
              <a:t> </a:t>
            </a:r>
            <a:r>
              <a:rPr sz="2000">
                <a:latin typeface="Carlito"/>
                <a:cs typeface="Carlito"/>
              </a:rPr>
              <a:t>are</a:t>
            </a:r>
            <a:r>
              <a:rPr sz="2000" spc="-55">
                <a:latin typeface="Carlito"/>
                <a:cs typeface="Carlito"/>
              </a:rPr>
              <a:t> </a:t>
            </a:r>
            <a:r>
              <a:rPr sz="2000" spc="-10">
                <a:latin typeface="Carlito"/>
                <a:cs typeface="Carlito"/>
              </a:rPr>
              <a:t>permitted</a:t>
            </a:r>
            <a:r>
              <a:rPr sz="2000" spc="-55">
                <a:latin typeface="Carlito"/>
                <a:cs typeface="Carlito"/>
              </a:rPr>
              <a:t> </a:t>
            </a:r>
            <a:r>
              <a:rPr sz="2000">
                <a:latin typeface="Carlito"/>
                <a:cs typeface="Carlito"/>
              </a:rPr>
              <a:t>during</a:t>
            </a:r>
            <a:r>
              <a:rPr sz="2000" spc="-80">
                <a:latin typeface="Carlito"/>
                <a:cs typeface="Carlito"/>
              </a:rPr>
              <a:t> </a:t>
            </a:r>
            <a:r>
              <a:rPr sz="2000">
                <a:latin typeface="Carlito"/>
                <a:cs typeface="Carlito"/>
              </a:rPr>
              <a:t>testing</a:t>
            </a:r>
            <a:r>
              <a:rPr lang="en-US" sz="2000">
                <a:latin typeface="Carlito"/>
                <a:cs typeface="Carlito"/>
              </a:rPr>
              <a:t>. Students leaving the testing area will be accompanied by an invigilator. Only one student may leave the testing area at a time, and they</a:t>
            </a:r>
            <a:r>
              <a:rPr sz="2000" spc="-25">
                <a:latin typeface="Carlito"/>
                <a:cs typeface="Carlito"/>
              </a:rPr>
              <a:t> </a:t>
            </a:r>
            <a:r>
              <a:rPr sz="2000">
                <a:latin typeface="Carlito"/>
                <a:cs typeface="Carlito"/>
              </a:rPr>
              <a:t>will</a:t>
            </a:r>
            <a:r>
              <a:rPr sz="2000" spc="-10">
                <a:latin typeface="Carlito"/>
                <a:cs typeface="Carlito"/>
              </a:rPr>
              <a:t> </a:t>
            </a:r>
            <a:r>
              <a:rPr sz="2000">
                <a:latin typeface="Carlito"/>
                <a:cs typeface="Carlito"/>
              </a:rPr>
              <a:t>sign</a:t>
            </a:r>
            <a:r>
              <a:rPr sz="2000" spc="-20">
                <a:latin typeface="Carlito"/>
                <a:cs typeface="Carlito"/>
              </a:rPr>
              <a:t> </a:t>
            </a:r>
            <a:r>
              <a:rPr sz="2000">
                <a:latin typeface="Carlito"/>
                <a:cs typeface="Carlito"/>
              </a:rPr>
              <a:t>in</a:t>
            </a:r>
            <a:r>
              <a:rPr sz="2000" spc="-15">
                <a:latin typeface="Carlito"/>
                <a:cs typeface="Carlito"/>
              </a:rPr>
              <a:t> </a:t>
            </a:r>
            <a:r>
              <a:rPr sz="2000">
                <a:latin typeface="Carlito"/>
                <a:cs typeface="Carlito"/>
              </a:rPr>
              <a:t>and</a:t>
            </a:r>
            <a:r>
              <a:rPr sz="2000" spc="-35">
                <a:latin typeface="Carlito"/>
                <a:cs typeface="Carlito"/>
              </a:rPr>
              <a:t> </a:t>
            </a:r>
            <a:r>
              <a:rPr sz="2000" spc="-20">
                <a:latin typeface="Carlito"/>
                <a:cs typeface="Carlito"/>
              </a:rPr>
              <a:t>out.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651" y="635508"/>
            <a:ext cx="10907395" cy="1542415"/>
          </a:xfrm>
          <a:prstGeom prst="rect">
            <a:avLst/>
          </a:prstGeom>
          <a:solidFill>
            <a:srgbClr val="539E39"/>
          </a:solidFill>
        </p:spPr>
        <p:txBody>
          <a:bodyPr vert="horz" wrap="square" lIns="0" tIns="403225" rIns="0" bIns="0" rtlCol="0">
            <a:spAutoFit/>
          </a:bodyPr>
          <a:lstStyle/>
          <a:p>
            <a:pPr marL="433070">
              <a:lnSpc>
                <a:spcPct val="100000"/>
              </a:lnSpc>
              <a:spcBef>
                <a:spcPts val="3175"/>
              </a:spcBef>
            </a:pP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Conduct</a:t>
            </a:r>
            <a:r>
              <a:rPr sz="4000" b="0" spc="-13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4000" b="0" spc="-13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the</a:t>
            </a:r>
            <a:r>
              <a:rPr sz="4000" b="0" spc="-13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35">
                <a:solidFill>
                  <a:srgbClr val="FFFFFF"/>
                </a:solidFill>
                <a:latin typeface="Carlito"/>
                <a:cs typeface="Carlito"/>
              </a:rPr>
              <a:t>Examination</a:t>
            </a:r>
            <a:r>
              <a:rPr sz="4000" b="0" spc="-13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Notice</a:t>
            </a:r>
            <a:r>
              <a:rPr sz="4000" b="0" spc="-14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to</a:t>
            </a:r>
            <a:r>
              <a:rPr sz="4000" b="0" spc="-13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10">
                <a:solidFill>
                  <a:srgbClr val="FFFFFF"/>
                </a:solidFill>
                <a:latin typeface="Carlito"/>
                <a:cs typeface="Carlito"/>
              </a:rPr>
              <a:t>Candidates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3677" y="3326129"/>
            <a:ext cx="2517775" cy="2216150"/>
          </a:xfrm>
          <a:prstGeom prst="rect">
            <a:avLst/>
          </a:prstGeom>
          <a:ln w="38100">
            <a:solidFill>
              <a:srgbClr val="455F51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90170" marR="118110">
              <a:lnSpc>
                <a:spcPct val="100000"/>
              </a:lnSpc>
              <a:spcBef>
                <a:spcPts val="200"/>
              </a:spcBef>
            </a:pP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The</a:t>
            </a:r>
            <a:r>
              <a:rPr sz="2400" b="1" spc="-4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full</a:t>
            </a:r>
            <a:r>
              <a:rPr sz="2400" b="1" spc="-4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 spc="-10">
                <a:solidFill>
                  <a:srgbClr val="455F51"/>
                </a:solidFill>
                <a:latin typeface="Carlito"/>
                <a:cs typeface="Carlito"/>
              </a:rPr>
              <a:t>document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is</a:t>
            </a:r>
            <a:r>
              <a:rPr sz="2400" b="1" spc="-4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posted</a:t>
            </a:r>
            <a:r>
              <a:rPr sz="2400" b="1" spc="-4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on</a:t>
            </a:r>
            <a:r>
              <a:rPr sz="2400" b="1" spc="-6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 spc="-25">
                <a:solidFill>
                  <a:srgbClr val="455F51"/>
                </a:solidFill>
                <a:latin typeface="Carlito"/>
                <a:cs typeface="Carlito"/>
              </a:rPr>
              <a:t>the </a:t>
            </a:r>
            <a:r>
              <a:rPr sz="2400" b="1">
                <a:solidFill>
                  <a:srgbClr val="455F51"/>
                </a:solidFill>
                <a:latin typeface="Carlito"/>
                <a:cs typeface="Carlito"/>
              </a:rPr>
              <a:t>Senior</a:t>
            </a:r>
            <a:r>
              <a:rPr sz="2400" b="1" spc="-55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 spc="-10">
                <a:solidFill>
                  <a:srgbClr val="455F51"/>
                </a:solidFill>
                <a:latin typeface="Carlito"/>
                <a:cs typeface="Carlito"/>
              </a:rPr>
              <a:t>Meeting webpage</a:t>
            </a:r>
            <a:r>
              <a:rPr sz="2400" b="1" spc="-80">
                <a:solidFill>
                  <a:srgbClr val="455F51"/>
                </a:solidFill>
                <a:latin typeface="Carlito"/>
                <a:cs typeface="Carlito"/>
              </a:rPr>
              <a:t> </a:t>
            </a:r>
            <a:r>
              <a:rPr sz="2400" b="1" spc="-25">
                <a:solidFill>
                  <a:srgbClr val="455F51"/>
                </a:solidFill>
                <a:latin typeface="Carlito"/>
                <a:cs typeface="Carlito"/>
              </a:rPr>
              <a:t>and </a:t>
            </a:r>
            <a:r>
              <a:rPr sz="2400" b="1" spc="-10">
                <a:solidFill>
                  <a:srgbClr val="455F51"/>
                </a:solidFill>
                <a:latin typeface="Carlito"/>
                <a:cs typeface="Carlito"/>
              </a:rPr>
              <a:t>Managebac.</a:t>
            </a:r>
            <a:endParaRPr sz="2400">
              <a:latin typeface="Carlito"/>
              <a:cs typeface="Carlito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93691" y="2171662"/>
            <a:ext cx="4140588" cy="468633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651" y="635508"/>
            <a:ext cx="10907395" cy="1386205"/>
          </a:xfrm>
          <a:prstGeom prst="rect">
            <a:avLst/>
          </a:prstGeom>
          <a:solidFill>
            <a:srgbClr val="539E39"/>
          </a:solidFill>
        </p:spPr>
        <p:txBody>
          <a:bodyPr vert="horz" wrap="square" lIns="0" tIns="403225" rIns="0" bIns="0" rtlCol="0">
            <a:spAutoFit/>
          </a:bodyPr>
          <a:lstStyle/>
          <a:p>
            <a:pPr marR="7620" algn="ctr">
              <a:lnSpc>
                <a:spcPct val="100000"/>
              </a:lnSpc>
              <a:spcBef>
                <a:spcPts val="3175"/>
              </a:spcBef>
            </a:pP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Use</a:t>
            </a:r>
            <a:r>
              <a:rPr sz="4000" b="0" spc="-8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4000" b="0" spc="-8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30">
                <a:solidFill>
                  <a:srgbClr val="FFFFFF"/>
                </a:solidFill>
                <a:latin typeface="Carlito"/>
                <a:cs typeface="Carlito"/>
              </a:rPr>
              <a:t>Calculators</a:t>
            </a:r>
            <a:r>
              <a:rPr sz="4000" b="0" spc="-9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r>
              <a:rPr sz="4000" b="0" spc="-8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10">
                <a:solidFill>
                  <a:srgbClr val="FFFFFF"/>
                </a:solidFill>
                <a:latin typeface="Carlito"/>
                <a:cs typeface="Carlito"/>
              </a:rPr>
              <a:t>Examinations</a:t>
            </a:r>
            <a:endParaRPr sz="40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30708" y="2002535"/>
            <a:ext cx="11590020" cy="4838700"/>
            <a:chOff x="330708" y="2002535"/>
            <a:chExt cx="11590020" cy="4838700"/>
          </a:xfrm>
        </p:grpSpPr>
        <p:sp>
          <p:nvSpPr>
            <p:cNvPr id="4" name="object 4"/>
            <p:cNvSpPr/>
            <p:nvPr/>
          </p:nvSpPr>
          <p:spPr>
            <a:xfrm>
              <a:off x="349758" y="2021585"/>
              <a:ext cx="11551920" cy="4800600"/>
            </a:xfrm>
            <a:custGeom>
              <a:avLst/>
              <a:gdLst/>
              <a:ahLst/>
              <a:cxnLst/>
              <a:rect l="l" t="t" r="r" b="b"/>
              <a:pathLst>
                <a:path w="11551920" h="4800600">
                  <a:moveTo>
                    <a:pt x="11551920" y="0"/>
                  </a:moveTo>
                  <a:lnTo>
                    <a:pt x="0" y="0"/>
                  </a:lnTo>
                  <a:lnTo>
                    <a:pt x="0" y="4800600"/>
                  </a:lnTo>
                  <a:lnTo>
                    <a:pt x="11551920" y="4800600"/>
                  </a:lnTo>
                  <a:lnTo>
                    <a:pt x="115519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49758" y="2021585"/>
              <a:ext cx="11551920" cy="4800600"/>
            </a:xfrm>
            <a:custGeom>
              <a:avLst/>
              <a:gdLst/>
              <a:ahLst/>
              <a:cxnLst/>
              <a:rect l="l" t="t" r="r" b="b"/>
              <a:pathLst>
                <a:path w="11551920" h="4800600">
                  <a:moveTo>
                    <a:pt x="0" y="4800600"/>
                  </a:moveTo>
                  <a:lnTo>
                    <a:pt x="11551920" y="4800600"/>
                  </a:lnTo>
                  <a:lnTo>
                    <a:pt x="11551920" y="0"/>
                  </a:lnTo>
                  <a:lnTo>
                    <a:pt x="0" y="0"/>
                  </a:lnTo>
                  <a:lnTo>
                    <a:pt x="0" y="4800600"/>
                  </a:lnTo>
                  <a:close/>
                </a:path>
              </a:pathLst>
            </a:custGeom>
            <a:ln w="38100">
              <a:solidFill>
                <a:srgbClr val="455F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27431" y="2038603"/>
            <a:ext cx="11062335" cy="2769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u="sng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Recommended</a:t>
            </a:r>
            <a:r>
              <a:rPr sz="1800" u="sng" spc="-1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Calculators</a:t>
            </a:r>
            <a:r>
              <a:rPr sz="1800" u="none">
                <a:latin typeface="Carlito"/>
                <a:cs typeface="Carlito"/>
              </a:rPr>
              <a:t>:</a:t>
            </a:r>
            <a:r>
              <a:rPr sz="1800" u="none" spc="35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Please</a:t>
            </a:r>
            <a:r>
              <a:rPr sz="1800" u="none" spc="-3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use</a:t>
            </a:r>
            <a:r>
              <a:rPr sz="1800" u="none" spc="-4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the</a:t>
            </a:r>
            <a:r>
              <a:rPr sz="1800" u="none" spc="-15">
                <a:latin typeface="Carlito"/>
                <a:cs typeface="Carlito"/>
              </a:rPr>
              <a:t> </a:t>
            </a:r>
            <a:r>
              <a:rPr sz="1800" u="sng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TI-</a:t>
            </a:r>
            <a:r>
              <a:rPr sz="1800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84+</a:t>
            </a:r>
            <a:r>
              <a:rPr sz="1800" u="none" spc="-30">
                <a:latin typeface="Carlito"/>
                <a:cs typeface="Carlito"/>
              </a:rPr>
              <a:t> </a:t>
            </a:r>
            <a:r>
              <a:rPr sz="1800" u="none" spc="-10">
                <a:latin typeface="Carlito"/>
                <a:cs typeface="Carlito"/>
              </a:rPr>
              <a:t>graphing</a:t>
            </a:r>
            <a:r>
              <a:rPr sz="1800" u="none" spc="-3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calculator</a:t>
            </a:r>
            <a:r>
              <a:rPr sz="1800" u="none" spc="-2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or</a:t>
            </a:r>
            <a:r>
              <a:rPr sz="1800" u="none" spc="-3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the</a:t>
            </a:r>
            <a:r>
              <a:rPr sz="1800" u="none" spc="-20">
                <a:latin typeface="Carlito"/>
                <a:cs typeface="Carlito"/>
              </a:rPr>
              <a:t> </a:t>
            </a:r>
            <a:r>
              <a:rPr sz="1800" u="sng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TI-</a:t>
            </a:r>
            <a:r>
              <a:rPr sz="1800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Nspire</a:t>
            </a:r>
            <a:r>
              <a:rPr sz="1800" u="sng" spc="-4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u="sng" spc="-2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(Non-</a:t>
            </a:r>
            <a:r>
              <a:rPr sz="1800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CAS</a:t>
            </a:r>
            <a:r>
              <a:rPr sz="1800" u="sng" spc="-2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u="sng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version)</a:t>
            </a:r>
            <a:r>
              <a:rPr sz="1800" u="none" spc="-3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with</a:t>
            </a:r>
            <a:r>
              <a:rPr sz="1800" u="none" spc="-3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the</a:t>
            </a:r>
            <a:r>
              <a:rPr sz="1800" u="none" spc="-20">
                <a:latin typeface="Carlito"/>
                <a:cs typeface="Carlito"/>
              </a:rPr>
              <a:t> most </a:t>
            </a:r>
            <a:r>
              <a:rPr sz="1800" u="none">
                <a:latin typeface="Carlito"/>
                <a:cs typeface="Carlito"/>
              </a:rPr>
              <a:t>updated</a:t>
            </a:r>
            <a:r>
              <a:rPr sz="1800" u="none" spc="-40">
                <a:latin typeface="Carlito"/>
                <a:cs typeface="Carlito"/>
              </a:rPr>
              <a:t> </a:t>
            </a:r>
            <a:r>
              <a:rPr sz="1800" u="none" spc="-10">
                <a:latin typeface="Carlito"/>
                <a:cs typeface="Carlito"/>
              </a:rPr>
              <a:t>operating</a:t>
            </a:r>
            <a:r>
              <a:rPr sz="1800" u="none" spc="-4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system.</a:t>
            </a:r>
            <a:r>
              <a:rPr sz="1800" u="none" spc="29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See</a:t>
            </a:r>
            <a:r>
              <a:rPr sz="1800" u="none" spc="-5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your</a:t>
            </a:r>
            <a:r>
              <a:rPr sz="1800" u="none" spc="-5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current</a:t>
            </a:r>
            <a:r>
              <a:rPr sz="1800" u="none" spc="-3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math</a:t>
            </a:r>
            <a:r>
              <a:rPr sz="1800" u="none" spc="-7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teacher</a:t>
            </a:r>
            <a:r>
              <a:rPr sz="1800" u="none" spc="-3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to</a:t>
            </a:r>
            <a:r>
              <a:rPr sz="1800" u="none" spc="-5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ensure</a:t>
            </a:r>
            <a:r>
              <a:rPr sz="1800" u="none" spc="-5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you</a:t>
            </a:r>
            <a:r>
              <a:rPr sz="1800" u="none" spc="-45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have</a:t>
            </a:r>
            <a:r>
              <a:rPr sz="1800" u="none" spc="-6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the</a:t>
            </a:r>
            <a:r>
              <a:rPr sz="1800" u="none" spc="-5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latest</a:t>
            </a:r>
            <a:r>
              <a:rPr sz="1800" u="none" spc="-50">
                <a:latin typeface="Carlito"/>
                <a:cs typeface="Carlito"/>
              </a:rPr>
              <a:t> </a:t>
            </a:r>
            <a:r>
              <a:rPr sz="1800" u="none" spc="-10">
                <a:latin typeface="Carlito"/>
                <a:cs typeface="Carlito"/>
              </a:rPr>
              <a:t>operating</a:t>
            </a:r>
            <a:r>
              <a:rPr sz="1800" u="none" spc="-50">
                <a:latin typeface="Carlito"/>
                <a:cs typeface="Carlito"/>
              </a:rPr>
              <a:t> </a:t>
            </a:r>
            <a:r>
              <a:rPr sz="1800" u="none" spc="-10">
                <a:latin typeface="Carlito"/>
                <a:cs typeface="Carlito"/>
              </a:rPr>
              <a:t>system.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800">
                <a:latin typeface="Carlito"/>
                <a:cs typeface="Carlito"/>
              </a:rPr>
              <a:t>*Please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make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sure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your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graphing</a:t>
            </a:r>
            <a:r>
              <a:rPr sz="1800" spc="-35">
                <a:latin typeface="Carlito"/>
                <a:cs typeface="Carlito"/>
              </a:rPr>
              <a:t> </a:t>
            </a:r>
            <a:r>
              <a:rPr sz="1800" spc="-10">
                <a:latin typeface="Carlito"/>
                <a:cs typeface="Carlito"/>
              </a:rPr>
              <a:t>calculator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is</a:t>
            </a:r>
            <a:r>
              <a:rPr sz="1800" spc="-35">
                <a:latin typeface="Carlito"/>
                <a:cs typeface="Carlito"/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charged</a:t>
            </a:r>
            <a:r>
              <a:rPr sz="1800" u="sng" spc="-4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or</a:t>
            </a:r>
            <a:r>
              <a:rPr sz="1800" u="sng" spc="-4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has</a:t>
            </a:r>
            <a:r>
              <a:rPr sz="1800" u="sng" spc="-5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fresh</a:t>
            </a:r>
            <a:r>
              <a:rPr sz="1800" u="sng" spc="-5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u="sng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batteries</a:t>
            </a:r>
            <a:r>
              <a:rPr sz="1800" u="none" spc="-3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for</a:t>
            </a:r>
            <a:r>
              <a:rPr sz="1800" u="none" spc="-5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each</a:t>
            </a:r>
            <a:r>
              <a:rPr sz="1800" u="none" spc="-40">
                <a:latin typeface="Carlito"/>
                <a:cs typeface="Carlito"/>
              </a:rPr>
              <a:t> </a:t>
            </a:r>
            <a:r>
              <a:rPr sz="1800" u="none">
                <a:latin typeface="Carlito"/>
                <a:cs typeface="Carlito"/>
              </a:rPr>
              <a:t>exam</a:t>
            </a:r>
            <a:r>
              <a:rPr sz="1800" u="none" spc="-50">
                <a:latin typeface="Carlito"/>
                <a:cs typeface="Carlito"/>
              </a:rPr>
              <a:t> </a:t>
            </a:r>
            <a:r>
              <a:rPr sz="1800" u="none" spc="-20">
                <a:latin typeface="Carlito"/>
                <a:cs typeface="Carlito"/>
              </a:rPr>
              <a:t>day.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800" b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For</a:t>
            </a:r>
            <a:r>
              <a:rPr sz="1800" b="1" u="sng" spc="-2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TI-</a:t>
            </a:r>
            <a:r>
              <a:rPr sz="1800" b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84</a:t>
            </a:r>
            <a:r>
              <a:rPr sz="1800" b="1" u="sng" spc="-2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Students: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800" u="sng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Before</a:t>
            </a:r>
            <a:r>
              <a:rPr sz="1800" u="sng" spc="-4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Day</a:t>
            </a:r>
            <a:r>
              <a:rPr sz="1800" u="sng" spc="-2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</a:t>
            </a:r>
            <a:r>
              <a:rPr sz="1800" u="sng" spc="-4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Exam</a:t>
            </a:r>
            <a:r>
              <a:rPr sz="1800" u="sng" spc="-3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using</a:t>
            </a:r>
            <a:r>
              <a:rPr sz="1800" u="sng" spc="-2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</a:t>
            </a:r>
            <a:r>
              <a:rPr sz="1800" u="sng" spc="-4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u="sng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calculator:</a:t>
            </a:r>
            <a:endParaRPr sz="1800">
              <a:latin typeface="Carlito"/>
              <a:cs typeface="Carlito"/>
            </a:endParaRPr>
          </a:p>
          <a:p>
            <a:pPr marL="289560" indent="-276860">
              <a:lnSpc>
                <a:spcPct val="100000"/>
              </a:lnSpc>
              <a:buAutoNum type="arabicPeriod"/>
              <a:tabLst>
                <a:tab pos="289560" algn="l"/>
              </a:tabLst>
            </a:pPr>
            <a:r>
              <a:rPr sz="1800">
                <a:latin typeface="Carlito"/>
                <a:cs typeface="Carlito"/>
              </a:rPr>
              <a:t>Reset</a:t>
            </a:r>
            <a:r>
              <a:rPr sz="1800" spc="-6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Archive</a:t>
            </a:r>
            <a:r>
              <a:rPr sz="1800" spc="-55">
                <a:latin typeface="Carlito"/>
                <a:cs typeface="Carlito"/>
              </a:rPr>
              <a:t> </a:t>
            </a:r>
            <a:r>
              <a:rPr sz="1800" spc="-20">
                <a:latin typeface="Carlito"/>
                <a:cs typeface="Carlito"/>
              </a:rPr>
              <a:t>Vars</a:t>
            </a:r>
            <a:r>
              <a:rPr sz="1800" spc="-6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(if</a:t>
            </a:r>
            <a:r>
              <a:rPr sz="1800" spc="-55">
                <a:latin typeface="Carlito"/>
                <a:cs typeface="Carlito"/>
              </a:rPr>
              <a:t> </a:t>
            </a:r>
            <a:r>
              <a:rPr sz="1800" spc="-10">
                <a:latin typeface="Carlito"/>
                <a:cs typeface="Carlito"/>
              </a:rPr>
              <a:t>applicable)</a:t>
            </a:r>
            <a:endParaRPr sz="1800">
              <a:latin typeface="Carlito"/>
              <a:cs typeface="Carlito"/>
            </a:endParaRPr>
          </a:p>
          <a:p>
            <a:pPr marL="290195" indent="-277495">
              <a:lnSpc>
                <a:spcPct val="100000"/>
              </a:lnSpc>
              <a:buAutoNum type="arabicPeriod"/>
              <a:tabLst>
                <a:tab pos="290195" algn="l"/>
              </a:tabLst>
            </a:pPr>
            <a:r>
              <a:rPr sz="1800" spc="-10">
                <a:latin typeface="Carlito"/>
                <a:cs typeface="Carlito"/>
              </a:rPr>
              <a:t>Remove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all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Flash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(ROM)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applications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 spc="-10">
                <a:latin typeface="Carlito"/>
                <a:cs typeface="Carlito"/>
              </a:rPr>
              <a:t>except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Finance,</a:t>
            </a:r>
            <a:r>
              <a:rPr sz="1800" spc="-3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PolySmit,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and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PlySmlt2.</a:t>
            </a:r>
            <a:r>
              <a:rPr sz="1800" spc="-55">
                <a:latin typeface="Carlito"/>
                <a:cs typeface="Carlito"/>
              </a:rPr>
              <a:t> </a:t>
            </a:r>
            <a:r>
              <a:rPr sz="1800" spc="-20">
                <a:latin typeface="Carlito"/>
                <a:cs typeface="Carlito"/>
              </a:rPr>
              <a:t>(Your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Math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teacher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will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help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 spc="-10">
                <a:latin typeface="Carlito"/>
                <a:cs typeface="Carlito"/>
              </a:rPr>
              <a:t>you.)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On</a:t>
            </a:r>
            <a:r>
              <a:rPr sz="1800" u="sng" spc="-4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Day</a:t>
            </a:r>
            <a:r>
              <a:rPr sz="1800" u="sng" spc="-2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</a:t>
            </a:r>
            <a:r>
              <a:rPr sz="1800" u="sng" spc="-2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Exam</a:t>
            </a:r>
            <a:endParaRPr sz="1800">
              <a:latin typeface="Carlito"/>
              <a:cs typeface="Carlito"/>
            </a:endParaRPr>
          </a:p>
          <a:p>
            <a:pPr marL="12700" marR="3632835" indent="276860">
              <a:lnSpc>
                <a:spcPct val="100000"/>
              </a:lnSpc>
              <a:buAutoNum type="arabicPeriod"/>
              <a:tabLst>
                <a:tab pos="289560" algn="l"/>
              </a:tabLst>
            </a:pPr>
            <a:r>
              <a:rPr sz="1800" spc="-30">
                <a:latin typeface="Carlito"/>
                <a:cs typeface="Carlito"/>
              </a:rPr>
              <a:t>You </a:t>
            </a:r>
            <a:r>
              <a:rPr sz="1800">
                <a:latin typeface="Carlito"/>
                <a:cs typeface="Carlito"/>
              </a:rPr>
              <a:t>must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reset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your</a:t>
            </a:r>
            <a:r>
              <a:rPr sz="1800" spc="-3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RAM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Memory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 spc="-10">
                <a:latin typeface="Carlito"/>
                <a:cs typeface="Carlito"/>
              </a:rPr>
              <a:t>before</a:t>
            </a:r>
            <a:r>
              <a:rPr sz="1800" spc="-3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each</a:t>
            </a:r>
            <a:r>
              <a:rPr sz="1800" spc="-3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Exam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that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allows</a:t>
            </a:r>
            <a:r>
              <a:rPr sz="1800" spc="-2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a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 spc="-10">
                <a:latin typeface="Carlito"/>
                <a:cs typeface="Carlito"/>
              </a:rPr>
              <a:t>calculator. </a:t>
            </a:r>
            <a:r>
              <a:rPr sz="1800">
                <a:latin typeface="Carlito"/>
                <a:cs typeface="Carlito"/>
              </a:rPr>
              <a:t>Steps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will</a:t>
            </a:r>
            <a:r>
              <a:rPr sz="1800" spc="-2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be</a:t>
            </a:r>
            <a:r>
              <a:rPr sz="1800" spc="-25">
                <a:latin typeface="Carlito"/>
                <a:cs typeface="Carlito"/>
              </a:rPr>
              <a:t> </a:t>
            </a:r>
            <a:r>
              <a:rPr sz="1800" spc="-10">
                <a:latin typeface="Carlito"/>
                <a:cs typeface="Carlito"/>
              </a:rPr>
              <a:t>reviewed</a:t>
            </a:r>
            <a:r>
              <a:rPr sz="1800" spc="-2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during</a:t>
            </a:r>
            <a:r>
              <a:rPr sz="1800" spc="-2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class,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but</a:t>
            </a:r>
            <a:r>
              <a:rPr sz="1800" spc="-3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they</a:t>
            </a:r>
            <a:r>
              <a:rPr sz="1800" spc="-35">
                <a:latin typeface="Carlito"/>
                <a:cs typeface="Carlito"/>
              </a:rPr>
              <a:t> </a:t>
            </a:r>
            <a:r>
              <a:rPr sz="1800" spc="-20">
                <a:latin typeface="Carlito"/>
                <a:cs typeface="Carlito"/>
              </a:rPr>
              <a:t>are,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031" y="4713858"/>
            <a:ext cx="3536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700" spc="-37" baseline="-16975">
                <a:latin typeface="Carlito"/>
                <a:cs typeface="Carlito"/>
              </a:rPr>
              <a:t>2</a:t>
            </a:r>
            <a:r>
              <a:rPr sz="1200" spc="-25">
                <a:latin typeface="Carlito"/>
                <a:cs typeface="Carlito"/>
              </a:rPr>
              <a:t>nd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2063" y="4782439"/>
            <a:ext cx="11137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3210" algn="l"/>
                <a:tab pos="607060" algn="l"/>
                <a:tab pos="984250" algn="l"/>
              </a:tabLst>
            </a:pPr>
            <a:r>
              <a:rPr sz="1800" spc="-50">
                <a:latin typeface="Carlito"/>
                <a:cs typeface="Carlito"/>
              </a:rPr>
              <a:t>+</a:t>
            </a:r>
            <a:r>
              <a:rPr sz="1800">
                <a:latin typeface="Carlito"/>
                <a:cs typeface="Carlito"/>
              </a:rPr>
              <a:t>	</a:t>
            </a:r>
            <a:r>
              <a:rPr sz="1800" spc="-50">
                <a:latin typeface="Carlito"/>
                <a:cs typeface="Carlito"/>
              </a:rPr>
              <a:t>7</a:t>
            </a:r>
            <a:r>
              <a:rPr sz="1800">
                <a:latin typeface="Carlito"/>
                <a:cs typeface="Carlito"/>
              </a:rPr>
              <a:t>	</a:t>
            </a:r>
            <a:r>
              <a:rPr sz="1800" spc="-50">
                <a:latin typeface="Carlito"/>
                <a:cs typeface="Carlito"/>
              </a:rPr>
              <a:t>1</a:t>
            </a:r>
            <a:r>
              <a:rPr sz="1800">
                <a:latin typeface="Carlito"/>
                <a:cs typeface="Carlito"/>
              </a:rPr>
              <a:t>	</a:t>
            </a:r>
            <a:r>
              <a:rPr sz="1800" spc="-50">
                <a:latin typeface="Carlito"/>
                <a:cs typeface="Carlito"/>
              </a:rPr>
              <a:t>2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7431" y="5056454"/>
            <a:ext cx="11375390" cy="167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0">
                <a:latin typeface="Carlito"/>
                <a:cs typeface="Carlito"/>
              </a:rPr>
              <a:t>**To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enter</a:t>
            </a:r>
            <a:r>
              <a:rPr sz="1800" spc="-3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the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exam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room,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show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the</a:t>
            </a:r>
            <a:r>
              <a:rPr sz="1800" spc="-2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proctor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your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RAM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Cleared</a:t>
            </a:r>
            <a:r>
              <a:rPr sz="1800" spc="-35">
                <a:latin typeface="Carlito"/>
                <a:cs typeface="Carlito"/>
              </a:rPr>
              <a:t> </a:t>
            </a:r>
            <a:r>
              <a:rPr sz="1800" spc="-10">
                <a:latin typeface="Carlito"/>
                <a:cs typeface="Carlito"/>
              </a:rPr>
              <a:t>screen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For</a:t>
            </a:r>
            <a:r>
              <a:rPr sz="1800" b="1" u="sng" spc="-2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TI-</a:t>
            </a:r>
            <a:r>
              <a:rPr sz="1800" b="1" u="sng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Nspire</a:t>
            </a:r>
            <a:r>
              <a:rPr sz="1800" b="1" u="sng" spc="-2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sng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Students:</a:t>
            </a:r>
            <a:endParaRPr sz="18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1800" spc="-20">
                <a:latin typeface="Carlito"/>
                <a:cs typeface="Carlito"/>
              </a:rPr>
              <a:t>Your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Calculator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must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be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in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press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to</a:t>
            </a:r>
            <a:r>
              <a:rPr sz="1800" spc="-5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test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mode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with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specific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configurations.</a:t>
            </a:r>
            <a:r>
              <a:rPr sz="1800" spc="32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Please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see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your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math</a:t>
            </a:r>
            <a:r>
              <a:rPr sz="1800" spc="-6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teacher</a:t>
            </a:r>
            <a:r>
              <a:rPr sz="1800" spc="-3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prior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to</a:t>
            </a:r>
            <a:r>
              <a:rPr sz="1800" spc="-5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end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 spc="-25">
                <a:latin typeface="Carlito"/>
                <a:cs typeface="Carlito"/>
              </a:rPr>
              <a:t>of </a:t>
            </a:r>
            <a:r>
              <a:rPr sz="1800">
                <a:latin typeface="Carlito"/>
                <a:cs typeface="Carlito"/>
              </a:rPr>
              <a:t>April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to</a:t>
            </a:r>
            <a:r>
              <a:rPr sz="1800" spc="-5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learn</a:t>
            </a:r>
            <a:r>
              <a:rPr sz="1800" spc="-3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what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 spc="-10">
                <a:latin typeface="Carlito"/>
                <a:cs typeface="Carlito"/>
              </a:rPr>
              <a:t>configurations</a:t>
            </a:r>
            <a:r>
              <a:rPr sz="1800" spc="-3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are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allowed,</a:t>
            </a:r>
            <a:r>
              <a:rPr sz="1800" spc="-2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and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be</a:t>
            </a:r>
            <a:r>
              <a:rPr sz="1800" spc="-3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ready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to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show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the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exam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proctor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the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correct</a:t>
            </a:r>
            <a:r>
              <a:rPr sz="1800" spc="-35">
                <a:latin typeface="Carlito"/>
                <a:cs typeface="Carlito"/>
              </a:rPr>
              <a:t> </a:t>
            </a:r>
            <a:r>
              <a:rPr sz="1800" spc="-10">
                <a:latin typeface="Carlito"/>
                <a:cs typeface="Carlito"/>
              </a:rPr>
              <a:t>configuration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 spc="-20">
                <a:latin typeface="Carlito"/>
                <a:cs typeface="Carlito"/>
              </a:rPr>
              <a:t>mode</a:t>
            </a:r>
            <a:r>
              <a:rPr sz="1800">
                <a:latin typeface="Carlito"/>
                <a:cs typeface="Carlito"/>
              </a:rPr>
              <a:t> each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time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you</a:t>
            </a:r>
            <a:r>
              <a:rPr sz="1800" spc="-3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are</a:t>
            </a:r>
            <a:r>
              <a:rPr sz="1800" spc="-3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testing,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so</a:t>
            </a:r>
            <a:r>
              <a:rPr sz="1800" spc="-6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that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you</a:t>
            </a:r>
            <a:r>
              <a:rPr sz="1800" spc="-3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can</a:t>
            </a:r>
            <a:r>
              <a:rPr sz="1800" spc="-3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use</a:t>
            </a:r>
            <a:r>
              <a:rPr sz="1800" spc="-3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the</a:t>
            </a:r>
            <a:r>
              <a:rPr sz="1800" spc="-3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Nspire</a:t>
            </a:r>
            <a:r>
              <a:rPr sz="1800" spc="-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calculator</a:t>
            </a:r>
            <a:r>
              <a:rPr sz="1800" spc="-3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during</a:t>
            </a:r>
            <a:r>
              <a:rPr sz="1800" spc="-3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testing.</a:t>
            </a:r>
            <a:r>
              <a:rPr sz="1800" spc="34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This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process</a:t>
            </a:r>
            <a:r>
              <a:rPr sz="1800" spc="-5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must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be</a:t>
            </a:r>
            <a:r>
              <a:rPr sz="1800" spc="-3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done</a:t>
            </a:r>
            <a:r>
              <a:rPr sz="1800" spc="-30">
                <a:latin typeface="Carlito"/>
                <a:cs typeface="Carlito"/>
              </a:rPr>
              <a:t> </a:t>
            </a:r>
            <a:r>
              <a:rPr sz="1800">
                <a:latin typeface="Carlito"/>
                <a:cs typeface="Carlito"/>
              </a:rPr>
              <a:t>before</a:t>
            </a:r>
            <a:r>
              <a:rPr sz="1800" spc="-45">
                <a:latin typeface="Carlito"/>
                <a:cs typeface="Carlito"/>
              </a:rPr>
              <a:t> </a:t>
            </a:r>
            <a:r>
              <a:rPr sz="1800" spc="-20">
                <a:latin typeface="Carlito"/>
                <a:cs typeface="Carlito"/>
              </a:rPr>
              <a:t>each </a:t>
            </a:r>
            <a:r>
              <a:rPr sz="1800" spc="-10">
                <a:latin typeface="Carlito"/>
                <a:cs typeface="Carlito"/>
              </a:rPr>
              <a:t>exam.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651" y="635508"/>
            <a:ext cx="10907395" cy="1542415"/>
          </a:xfrm>
          <a:prstGeom prst="rect">
            <a:avLst/>
          </a:prstGeom>
          <a:solidFill>
            <a:srgbClr val="539E39"/>
          </a:solidFill>
        </p:spPr>
        <p:txBody>
          <a:bodyPr vert="horz" wrap="square" lIns="0" tIns="403225" rIns="0" bIns="0" rtlCol="0">
            <a:spAutoFit/>
          </a:bodyPr>
          <a:lstStyle/>
          <a:p>
            <a:pPr marR="8255" algn="ctr">
              <a:lnSpc>
                <a:spcPct val="100000"/>
              </a:lnSpc>
              <a:spcBef>
                <a:spcPts val="3175"/>
              </a:spcBef>
            </a:pP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What</a:t>
            </a:r>
            <a:r>
              <a:rPr sz="4000" b="0" spc="-13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It</a:t>
            </a:r>
            <a:r>
              <a:rPr sz="4000" b="0" spc="-13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95">
                <a:solidFill>
                  <a:srgbClr val="FFFFFF"/>
                </a:solidFill>
                <a:latin typeface="Carlito"/>
                <a:cs typeface="Carlito"/>
              </a:rPr>
              <a:t>Takes</a:t>
            </a:r>
            <a:r>
              <a:rPr sz="4000" b="0" spc="-13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to</a:t>
            </a:r>
            <a:r>
              <a:rPr sz="4000" b="0" spc="-13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Earn</a:t>
            </a:r>
            <a:r>
              <a:rPr sz="4000" b="0" spc="-14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the</a:t>
            </a:r>
            <a:r>
              <a:rPr sz="4000" b="0" spc="-14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IB</a:t>
            </a:r>
            <a:r>
              <a:rPr sz="4000" b="0" spc="-13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10">
                <a:solidFill>
                  <a:srgbClr val="FFFFFF"/>
                </a:solidFill>
                <a:latin typeface="Carlito"/>
                <a:cs typeface="Carlito"/>
              </a:rPr>
              <a:t>Diploma</a:t>
            </a:r>
            <a:endParaRPr sz="4000">
              <a:latin typeface="Carlito"/>
              <a:cs typeface="Carlito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64428" y="2209791"/>
            <a:ext cx="8856707" cy="464476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9242AB-AFE3-C219-A4D2-2560A6E56D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8B15221-7821-E7BD-6869-0DDF8CA433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44651" y="635508"/>
            <a:ext cx="10907395" cy="1542415"/>
          </a:xfrm>
          <a:prstGeom prst="rect">
            <a:avLst/>
          </a:prstGeom>
          <a:solidFill>
            <a:srgbClr val="539E39"/>
          </a:solidFill>
        </p:spPr>
        <p:txBody>
          <a:bodyPr vert="horz" wrap="square" lIns="0" tIns="403225" rIns="0" bIns="0" rtlCol="0">
            <a:spAutoFit/>
          </a:bodyPr>
          <a:lstStyle/>
          <a:p>
            <a:pPr marR="8255" algn="ctr">
              <a:lnSpc>
                <a:spcPct val="100000"/>
              </a:lnSpc>
              <a:spcBef>
                <a:spcPts val="3175"/>
              </a:spcBef>
            </a:pP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What</a:t>
            </a:r>
            <a:r>
              <a:rPr sz="4000" b="0" spc="-13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It</a:t>
            </a:r>
            <a:r>
              <a:rPr sz="4000" b="0" spc="-13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95">
                <a:solidFill>
                  <a:srgbClr val="FFFFFF"/>
                </a:solidFill>
                <a:latin typeface="Carlito"/>
                <a:cs typeface="Carlito"/>
              </a:rPr>
              <a:t>Takes</a:t>
            </a:r>
            <a:r>
              <a:rPr sz="4000" b="0" spc="-13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to</a:t>
            </a:r>
            <a:r>
              <a:rPr sz="4000" b="0" spc="-13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Earn</a:t>
            </a:r>
            <a:r>
              <a:rPr sz="4000" b="0" spc="-14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the</a:t>
            </a:r>
            <a:r>
              <a:rPr sz="4000" b="0" spc="-14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>
                <a:solidFill>
                  <a:srgbClr val="FFFFFF"/>
                </a:solidFill>
                <a:latin typeface="Carlito"/>
                <a:cs typeface="Carlito"/>
              </a:rPr>
              <a:t>IB</a:t>
            </a:r>
            <a:r>
              <a:rPr sz="4000" b="0" spc="-13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b="0" spc="-10">
                <a:solidFill>
                  <a:srgbClr val="FFFFFF"/>
                </a:solidFill>
                <a:latin typeface="Carlito"/>
                <a:cs typeface="Carlito"/>
              </a:rPr>
              <a:t>Diploma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AA6063-B985-AEE6-59FF-6D439D72B06C}"/>
              </a:ext>
            </a:extLst>
          </p:cNvPr>
          <p:cNvSpPr txBox="1"/>
          <p:nvPr/>
        </p:nvSpPr>
        <p:spPr>
          <a:xfrm>
            <a:off x="2809503" y="2798265"/>
            <a:ext cx="7079949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400" dirty="0"/>
              <a:t>Complete CAS</a:t>
            </a:r>
            <a:endParaRPr lang="en-US" sz="4400" dirty="0">
              <a:solidFill>
                <a:srgbClr val="000000"/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4400" dirty="0">
                <a:solidFill>
                  <a:srgbClr val="000000"/>
                </a:solidFill>
              </a:rPr>
              <a:t>Complete EE</a:t>
            </a:r>
          </a:p>
          <a:p>
            <a:pPr marL="571500" indent="-571500" algn="l">
              <a:buFont typeface="Arial"/>
              <a:buChar char="•"/>
            </a:pPr>
            <a:r>
              <a:rPr lang="en-US" sz="4400" dirty="0">
                <a:solidFill>
                  <a:srgbClr val="000000"/>
                </a:solidFill>
              </a:rPr>
              <a:t>12 total HL Points</a:t>
            </a:r>
          </a:p>
          <a:p>
            <a:pPr marL="571500" indent="-571500" algn="l">
              <a:buFont typeface="Arial"/>
              <a:buChar char="•"/>
            </a:pPr>
            <a:r>
              <a:rPr lang="en-US" sz="4400" dirty="0">
                <a:solidFill>
                  <a:srgbClr val="000000"/>
                </a:solidFill>
              </a:rPr>
              <a:t>9 total SL Points</a:t>
            </a:r>
          </a:p>
        </p:txBody>
      </p:sp>
    </p:spTree>
    <p:extLst>
      <p:ext uri="{BB962C8B-B14F-4D97-AF65-F5344CB8AC3E}">
        <p14:creationId xmlns:p14="http://schemas.microsoft.com/office/powerpoint/2010/main" val="2156696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D91AF-41D2-9C5A-775C-28CF6B0CB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8281" y="274777"/>
            <a:ext cx="3447415" cy="861774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/>
              <a:t>Will this individual get a diploma?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EF0135-AA2E-4E57-5CAE-0C253A37B0B1}"/>
              </a:ext>
            </a:extLst>
          </p:cNvPr>
          <p:cNvSpPr txBox="1"/>
          <p:nvPr/>
        </p:nvSpPr>
        <p:spPr>
          <a:xfrm>
            <a:off x="7933141" y="1270216"/>
            <a:ext cx="3629618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/>
              <a:t>Total HL = 12</a:t>
            </a:r>
            <a:endParaRPr lang="en-US" sz="2000">
              <a:solidFill>
                <a:srgbClr val="000000"/>
              </a:solidFill>
            </a:endParaRPr>
          </a:p>
          <a:p>
            <a:pPr algn="l"/>
            <a:r>
              <a:rPr lang="en-US" sz="2000">
                <a:solidFill>
                  <a:srgbClr val="000000"/>
                </a:solidFill>
              </a:rPr>
              <a:t>Total SL = 10</a:t>
            </a:r>
          </a:p>
          <a:p>
            <a:pPr algn="l"/>
            <a:r>
              <a:rPr lang="en-US" sz="2000">
                <a:solidFill>
                  <a:srgbClr val="000000"/>
                </a:solidFill>
              </a:rPr>
              <a:t>Total Points = 22</a:t>
            </a:r>
          </a:p>
          <a:p>
            <a:pPr algn="l"/>
            <a:r>
              <a:rPr lang="en-US" sz="2000">
                <a:solidFill>
                  <a:srgbClr val="000000"/>
                </a:solidFill>
              </a:rPr>
              <a:t>Needed for Diploma = 24</a:t>
            </a:r>
          </a:p>
          <a:p>
            <a:pPr algn="l"/>
            <a:endParaRPr lang="en-US" sz="2000">
              <a:solidFill>
                <a:srgbClr val="000000"/>
              </a:solidFill>
            </a:endParaRPr>
          </a:p>
          <a:p>
            <a:pPr algn="l"/>
            <a:r>
              <a:rPr lang="en-US" sz="2000">
                <a:solidFill>
                  <a:srgbClr val="000000"/>
                </a:solidFill>
              </a:rPr>
              <a:t>Extra Points (TOK EE) = 2</a:t>
            </a:r>
          </a:p>
        </p:txBody>
      </p:sp>
      <p:pic>
        <p:nvPicPr>
          <p:cNvPr id="8" name="Picture 7" descr="A black and white grid with white text&#10;&#10;AI-generated content may be incorrect.">
            <a:extLst>
              <a:ext uri="{FF2B5EF4-FFF2-40B4-BE49-F238E27FC236}">
                <a16:creationId xmlns:a16="http://schemas.microsoft.com/office/drawing/2014/main" id="{1E873FC8-B6EB-A891-5CCA-7D928CEB79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0882" y="3619994"/>
            <a:ext cx="4352925" cy="2981325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CBE9B25-FE7E-3B13-EC0B-346089ABC4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707526"/>
              </p:ext>
            </p:extLst>
          </p:nvPr>
        </p:nvGraphicFramePr>
        <p:xfrm>
          <a:off x="473302" y="276678"/>
          <a:ext cx="6716331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8777">
                  <a:extLst>
                    <a:ext uri="{9D8B030D-6E8A-4147-A177-3AD203B41FA5}">
                      <a16:colId xmlns:a16="http://schemas.microsoft.com/office/drawing/2014/main" val="307632683"/>
                    </a:ext>
                  </a:extLst>
                </a:gridCol>
                <a:gridCol w="2238777">
                  <a:extLst>
                    <a:ext uri="{9D8B030D-6E8A-4147-A177-3AD203B41FA5}">
                      <a16:colId xmlns:a16="http://schemas.microsoft.com/office/drawing/2014/main" val="1435315730"/>
                    </a:ext>
                  </a:extLst>
                </a:gridCol>
                <a:gridCol w="2238777">
                  <a:extLst>
                    <a:ext uri="{9D8B030D-6E8A-4147-A177-3AD203B41FA5}">
                      <a16:colId xmlns:a16="http://schemas.microsoft.com/office/drawing/2014/main" val="1026957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Grade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562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English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54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Spanish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189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Chemistry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102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Chemistry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375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200"/>
                        <a:t>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200"/>
                        <a:t>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407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200"/>
                        <a:t>Psychology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200"/>
                        <a:t>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546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200"/>
                        <a:t>Math Analy/Apps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200"/>
                        <a:t>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830399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200"/>
                        <a:t>Theory of Knowledge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20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358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152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B9F24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St. Petersburg High School</vt:lpstr>
      <vt:lpstr>IB Exams Permission Forms</vt:lpstr>
      <vt:lpstr>Packing for the IB Exams</vt:lpstr>
      <vt:lpstr>The Day of the Examination</vt:lpstr>
      <vt:lpstr>Conduct of the Examination Notice to Candidates</vt:lpstr>
      <vt:lpstr>Use of Calculators in Examinations</vt:lpstr>
      <vt:lpstr>What It Takes to Earn the IB Diploma</vt:lpstr>
      <vt:lpstr>What It Takes to Earn the IB Diploma</vt:lpstr>
      <vt:lpstr>Will this individual get a diploma?</vt:lpstr>
      <vt:lpstr>How to Access Your Results</vt:lpstr>
      <vt:lpstr>Life After Exams</vt:lpstr>
      <vt:lpstr>Additional Documents</vt:lpstr>
      <vt:lpstr>Important Dates</vt:lpstr>
      <vt:lpstr>IB Senior Fees (Due by April 22)</vt:lpstr>
      <vt:lpstr>IB Senior Celebration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St. Petersburg High School  International Bacc</dc:title>
  <dc:creator>Bryant Anthony</dc:creator>
  <cp:revision>19</cp:revision>
  <dcterms:created xsi:type="dcterms:W3CDTF">2024-04-11T11:58:37Z</dcterms:created>
  <dcterms:modified xsi:type="dcterms:W3CDTF">2025-04-01T21:37:45Z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2022-03-31T00:00:00Z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2024-04-11T00:00:00Z</vt:filetime>
  </property>
  <property fmtid="{D5CDD505-2E9C-101B-9397-08002B2CF9AE}" pid="5" name="Producer">
    <vt:lpwstr>3-Heights(TM) PDF Security Shell 4.8.25.2 (http://www.pdf-tools.com)</vt:lpwstr>
  </property>
</Properties>
</file>